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80" r:id="rId2"/>
    <p:sldMasterId id="214748379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>
        <p:scale>
          <a:sx n="70" d="100"/>
          <a:sy n="70" d="100"/>
        </p:scale>
        <p:origin x="-47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953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4964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766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3618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2975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810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5882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90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8650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49427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69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198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540923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2909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79042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73099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774313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83838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38731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5740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68199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023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6425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29444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08947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31209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000495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174394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71422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65771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4942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46450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77806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197369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16957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5820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7542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86564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55686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7512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1266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35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958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923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855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1221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7674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417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B15168-1C02-4006-9B05-96EAA0407F49}" type="datetimeFigureOut">
              <a:rPr lang="es-CO" smtClean="0"/>
              <a:pPr/>
              <a:t>28/01/2015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D303-8C73-48F3-AAD0-1A0CA141712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32100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QSEhUUExQVFhUWFxkZFBgXFhcUFRcfIBgYFxcWFxcaHSggGBslGxkaITEhJSkrLi4uGB8zODMsNygtLisBCgoKDg0OGxAQGzQmICQvLCwsLC0sLCwsLCwvMiwsLCwsLCw1LCwsLCwsLCw0LCwsLCwsLCwsLCssLCwsLCwsLP/AABEIAKIBOAMBIgACEQEDEQH/xAAcAAEAAgMBAQEAAAAAAAAAAAAABQYDBAcCAQj/xABSEAACAQIDAwcFCgkJBwUAAAABAgADEQQSIQUxQQYTIlFhcZEHgaGxwRQjMjNCUnKSstE0U3OCk6KzwvAVFiQlNWKD0uEIF1RjdMPTQ5Sj4vH/xAAbAQEAAgMBAQAAAAAAAAAAAAAAAgQBAwUGB//EADMRAAIBAgQDBgUEAgMAAAAAAAABAgMRBBIhMQVBURMyYXHB8CKBkaGxFEJS0TPxBhUj/9oADAMBAAIRAxEAPwDuMREAREQBERAEREAREQBERAEREAREQBERAEREAREQBERAEREAREQBERAEREAREQBERAEREAREQBERAEREAREQBERAEREAREQD5efCwmm1U89lvoFvaZMRu849YgykY9uVCuHqspIZUYgjeLC8xYDEsaIa9zbjrMm21vhqw66T/ZM0uT75sOO6SRFnnY23Wq1mougBClgwO+xAsQeOsnpS9kHLtC3Wrj1N7JdImrMjBtiIiRJiIiAIiIB5Y7u37p9tPj8P44GaD7Qtm0Y5WYGwuRbjYd4gEhafEO/vmqmIJNrH4WW+7UDMT3ETYpce/wC6AZIiIAiIgCIiAIiIAiIgCIiAIiIAiIgCIiAIiIAiJ8LCAfYiIBFuff37EE0sHtAsTe9xVZRu3c4V/d9M8bV2kuHq1XqslNMq9Oo4VdRuFyLnTd28ZVDyrwy1aIpVncVKxZ3NJlpEHO4szINM7qLgnfqZkmjo2NW9Jx1ow/VMo2F5W0cHhqYe7OyghF32PEk6CX34S949k4hyu2RUKo9MFlWmikAZmHV0eIkJtqPwm7CU6c6qVTb6XfQs+weUVHFY2lUpEr07MjWDdJGUWtvGawvOmzgnIbY9eniFxDrkVXp9EizNmqoLhfkqL8Z3uSUm4ps1VoQhUahsIiINZyryu+UXFbLxFGnh1ostSlnbnFdjfMRplcaWEof+/baP4vCfo6n/AJZuf7SP4ZhvyB/aNOQwDqP+/baX4vC/o6n/AJJ2vybbfq4/Z9HE1ggqOagYICq9GoyCwJJ3AcZ+Q5+pvIb/AGNh/pVv2zwC9tw/jhMOJw+e3SIt1Ejq6j/F5qbf5zm702KEMCTYHTW++Vw4XHndjhvNlWkocC/yswO7r0gsUqOZZsyXnf0TLdhqBW92LXN9Zlp8e/2CUyngsfmF8fmF9UFJM/jYASz7FVhSGdy7Ek3IAPYNOyBVpKCvmT8r+qRtYmplRm6gT4CQ+2OU9DCnLXrKhKlwCrHoghS5sNFBI1kptL4qp9BvUZz/AJVYU1Ns4NQAQKDswa1iFxFJmGu/QQVy2/zloc6KJqgVDkspVrnOGNPXd0grEfRM36+JIUktlABJNr2tOVupGO2e4tlfEZe0lfdDC/YA1p0jG9N6dH5xzuP7qEHXsLW8IMklgajNTVnFmIvbq6r9tpniIMCIiAIiIAiIgCIiAJobc2rTwlCpXq3yUxc2FydQAAOskgeeb8qXlX/srE91P9tTgFHq+XhM9hg3y9Zqrm8ALemZdmeXNHqBauEZEJtmSoHKj5xUgbuwzh1QazJhd8zYwfsum4IBG4i4nqYMB8VT+gvqEzzBkheV22jg8PzwTP75TUjdozqrHvAJt22kwp0mPF4ZaiFHFwd/rB8x1lQ23WrUQRzrDKbDW1xwM1VavZq9rk4QzOxY9tbT5jmTYHnKyUiNx6Vxcdo3+MkpW+TuDaoErVizFbmmGJOUkWLd9iR4yySVOeeKlaxiUcrsVXa3JijisWa1QuGpoqjLlGhu3wipZdfmkT5jeR+DdGp8yoNTe/wqtwDlbnGuxIud5I38JNqffan5v2Z4xT2al2sR+o59k2IlE2dmYfm6NOne+RFW/XYAXtc9XWZXdjIAWYgdAlTfQm2nhLVT3DuEruwaSlq1wCefq3J1PxjDj3WmYmmSIpMOiqjNlIZkuDofhA3Bvw3+aXmULb1Ic0otuS3nAK+sS8YZrop61Hqh7IxHdmWIiRJn56/2kfw3DfkP+405DOu/7SP4bh/+n/7jzkUAT9S+Qz+xsP8ASrftnn5an6k8hf8AY9D6Vb9q8Atu3iRT04so8WA4TWXgV1qa3HjfTgP41m5tm+QZbXzLv6ri8004ZfjLm4PnvcbvCZLNPufM+jgRrUvqPXpewH8aze2STzS338ZpdRHxl9b+nTdbum9soEU1vv1gjU7vv3Y+7T+JqfQb1Sibd2hSTa+HqtVpimuGrIzGogAY1EspN9/RPhLlymrFMJiHU2K0ajAjQghCQbzntDkF7tSjWqVafRDrVotQV6XOAmnVdSpVgSyk6nfMGgw08r1tnlWU81imeprYBSKgvr3g9xnRtmoGq1KoIIKoiEagi2ckHiDmHhKfQ5B0MHSqupvUcBUCqtNB1KAcxtpckknSW/ktgDQwtKmWLELxtoPkqLDcFsB2AQCWiIgCIiAIiIAiIgCIiAJU/Kr/AGVie6n+1py2SneVSsp2ZiVUgtZSFBGY2qKxsL66A6dkA/MdUaz1hBrPlUW1YFPpCx8DrPdBG3qjuN91Ut6pIwfsLAfFU/oL6hM8jtl7RpMlNFq0y2VRlWorG4AuLAyRkTIlS5c0wUa/BU+03CW0yncramZa3YUXwGb1tNGIfwGyl3iy7II5mnb5om5InkvXz4dOzQ+v2yWmym7wXkRn3mQVCuPdGIHU6Dv95pn2z7tGprRP/OX0q6+2V58blxmLW++qv7GiJl2njrLTPVWoemqi+ozckXlh38L6pfguGAa6Ke/1mQPJ4kVMQD+Pq+mox9smdjH3lO4+syE2VU/pNdf77H0zCOfPc0ttLdQP7xH65EtezHvRpHrpof1RK1thdf8AEP7SWLYn4PR/JJ9kTH7URW5uzTbaVMOad+ku8W7AfPvHjNyV/Hvlr6/KbKP0eb90yE5NRuicVd2Kn5Q+RC7SrrVZgAiZFHTGlyxvbtJlAq+TRRuoYg/mkDzHNcjzCdyE+yk6snzN6ikcUwfktpubFKtOwveorKD2Ahjc+E6vyIwKYDCLhgSQhYiwb5TFt57SZIma2Leyk9klGtJGHFM38biOdpXp/OXeO46dcwId1vjLm993G/Z4TIUIpEL8kjwCi88INwHxl9T67m1j/G6XUZp90+9WX4y+t/Pfstbqkhs4HIL75H24D4y+p8b3Nrbv4EkdnghBffBipt792NDliL4DF/8AT1f2bTU5MN+FL83FVB9ZUc+ljN7lZ+BYr8hV+wZF8lm9+2h2Yv8A7FGZRoPfKWuc1NBf4Lv4WVfSbeeWSmtgB1ACV6umfFt/cp0VH59TMfQgljmAJxnlJy4xy4uvTp1hTSnWZFCoh0BtqWUkn752afnfyqf0TaFVV6XOWr3Ols7MMtra2y7+2DDNv+euPNj7qfd81BxHAL2zMfKJtCndueDhRfK1NLHo3t0VB9MgcLQDIrXIuL8Ow+yaOxQcXilwpOXnagphwL5eGbLx04XEA/UFFrqCd5APonueaa2AHULT1BkREQBERAKj5VcU9PZ1U03ZGLIl1OU2ZwrDMNRcG1xrOW7D2eV1Smg1bUV6imxYm2idw806T5Yj/VrflaX2wZQNiVb2HafWZ1uHwi4ts4HG5zio5fX0NblFsklAzKNDxr1Kmh6gUAE3tj7MenTUp83hiayjdf4ITTzSSx9chSCq2trmvY+bie6b+z6Bq1KdLRBUvZrHeFL2t3AzbKVODu189ChGliakMkZNvpqvyyi7U2CA3OhEVl6QZatQsCGDZgSu/Trn6B2YxNGmSbkopJO89EXJlNxnIBnUjnwLgj4H/wBpcMLTamir0bKoF9eAte3mlHGVKU2nTZ2uGUsRTg1X+Wt/Vm0ZRdsVM+Hd/n1GYb917L+qBLDtDahGD522VqiKFGpsXsB4Xv5pA7byJhkXOuigDUTkYh8jtUlzN/kPiL08vYCPNofZLTOfclcXkysTpmse46H7/NLvtL4p+726yWGd426GKytK5zLatT+sMTr/AOoP2dMT3tOqTT7mpt4VEb2S8nCpvyJc8cq38bT4cMnzF+qPul25ejxBKMY5dklub+xx7yncfWZXNnn+nVe0t9o/dLPs9bLp1yrbHObGVj1PUH/y1B7JBczlzd3c9co3y/pPapll2QPeKX5NfsiV7buEepoi5jzjHfbc3EndJzZb1AqpUQLYAAhswNhx3EGOSMLckJWtufGIerEJ6UZf3pZZWNtt0+7EUf3fvmufdZOO5uCLz4TPBac8sHomaO0G6PeQPTNpmmhtA6D6S+sTMdwyaqKTTexsb/u6zCmtlGlS5u3je54/6TNkLU3CmxudfzZgpteyDRxvb0k336idIxT7p6Y/JHxgJu3jfXjceqSeBUhADqZFVG0KDRxclvMSTffqJj27ygTAUUarc5mKA6kXsW6VtbaSUKcpyUYq7ZGq7R1N7lOL4PED/k1PsGRHJP47aH/WH9jSkK/LZcUj0leic6srZb5rEWNrtv132jklyjo+6qlFXDviqrVTlvZSKYBHVaydd7mWJYKvFNuO25WVSL5lnoAe6ava9IeFJm9snZA0vwhvy4v+gMnpUJicG8uuzKhx9OooLB6CjQHo5He+bhrm07jO0ba2umGTM5FzogJC3PaTuA4n22Ej8PsSjiVz4heeL6kVbmmOoJSJyqo4aX6ybzJhn5/obWyqFNM3At8Meq02/JrgXqbWw/RK2dqhzdSqSR3zoG0fJ5hTtBaKqq06iNVsEXoWa2Rf7s2uUuwV2WqYnALkyt00302B39EW1G/ttaLCzOmRITknykp46jziaMLCol7lT7VO8H/WTcwZEREAREQCi+Wc/wBWt+VpfbnNNiP6z650ry0/2Y35Wl9qcv2G3rM6/DNmcPjSvBErjzoe6Z9iY8oaVW5PNsreYaN4qWHnmrjjNfB1CtF8tsy5rAi97a7gRfunSqxi4NS2szgYeU04yjumjv6MCARqDqD19U1NrPakyg2Z+gne3RHhv8xnLORO26rJ77TxWl8oINCnbsBJYnvNpkfl1Xo4qlQSmQlSooviKZIGYhbLWV9FFzqQTv3zy8rJ6Huo3au1ZnQNoUw5WllBRLDey8LaFSNwkJtvZ9Ou2qL0NxNySBoBr2CS7NcZgd+t+/WQ+Kf4XcZ56fEJuTS2v9jpU6CsYKOIpKMq0gDbTpEAcL2B1luwNUYiiQ3EFWykr4G9xpbjOfNUsZY+SOL98KcGW47x/oT4S5gsTKbtIhiaKSuiDwvKgUMTXp4iqFoo7qhckkZWsBc3JNpu7V5UUqiWw1dGOVmJRulpbdxt12nOOXoZarXy9Kqc2UEXJbpG5O68k9o7OODTFlWUmmy0yQhVmDc2ODZfl7iDOzY0qpTzqVtNDsWwUtQp6kki5JJYknfqZXeTgvia563f0uze2WPYX4PSv8wX8JXdgtlFV+s6ecaeuQXMr1F8Rstt1Eqsl10ZgxNWio1a9rM4bTtE3P5wURbpoe6tR0/Xmtj6Srh85apfh0nF9eNrSv7Jx5eoVZnte3w6g7OuRMF/wuJWoodTcHduPZw0ld29o3+PR+0sybK2stOoadRwoOql2se67HiPVNDb2LW4y9MviKeQAixswY3bcBYb+0SM+6ycVqe9rYA1SpFRkK31HC4te24kaEX6pt4mswwxbQ1E6LNlAuRbpW4XGtpr+69VDKVLFhqQQMql8wPFSOPiBaMHWFWjiQL20ZSRa4yL0gN9jbS8pw5o3dCkUNo16rsoqNmdlVNSAt95sOAGvmk3h9kmgLmq9T4C3Ym51BJYXtmvfUddpFbCplcSulz74QLgaimeJ8PPLDtPFjmBUFyCVKjcxJYAJrubN0bdcwtzbV00LRTplqbgGxvvH0Zq4dswWnuYa5vNc9t7TPTUGk2Zsgzb7i3wRxMi6WPVgtGk1NnuAOmO/hcj08J0DXSTyv38zerag0vlAnpeYnrve0bc5M0cbRFGvmIVsysrZWU6i4OvA21vKftTlzRp5qDVaAZGKtb3QxBDG4uKVt+k2MB5SKGUDncOAOJOIB8wakL+MsRpVoNSimmuZoqVaco2ucnp16OHxzik5qU6edQXUoWA35wCtje44bp03yXclcLlTHU3qvU6S2bo00OocKLXbeRckjqnIKFJjUYsblkc31Nzrc6+M6p5OeUK4fCc0+IwqnnHKpVZ0ZQWOpfUG+8CwsOueh4hCssNpvdJ6bq3M51GcXUL7Q/CanZWQ+NBh7JK7Txoo0nqNuUX7zuA85sPPOfNyworWdzXw3SamSL19Clxoea43ktynx71sLRb3s06tWmQ1N2e4AZ9bottVX/SeanRnDWSsXVOL2ZCjk++Mqc9Ue9QkG1RBVpDW4AQkFQOoEbheW6mmOUAc7hWt/yqiepzPuxksg7pKqYaQuQDYXGGuKn9DzhCoa1W4W9yLz1tLAY6tTamz4MKwsfe6r/vDWTrHpr5xMrmRM3OfbF5GHA1OeSszVOpRkpW4grclr9p04ToGDxAqIrjiPA8R5jMRUGYtikZagHyahHoVvbEgiRiIkDIiIgFI8sY/qyp9NPtTk+xPafXOveVpb7Mrd6H9YTkeyB6z651uG7M4vGH8BIY5tZvbG5M5qwq4kWojVQBUYncbnIpAB379wExYbDl6yj+OoenXzToFF/e1sLZrsfsqPMoAlbjeOdO1KPm/Ql/x/BKUHWfkvV+/EmMNtvDooVTUAG73qt/lkLyvw+Gx1Eowe9jlJpVtDbQ/AmenUmYVjPPfrpdD0nYRRU/J6K2Hp1MJWykUjmolWJsrXJRlYBlN9QCNxPVJfGN8LunjbVUU6qVbWZ7KSOOUM1m/NzAd8+Y9tHPYPXOZjY/+qqL935LeHVo2IWu/wDHpmhgOVxoPTqGi4Fg65yVDAjrCm1wd8z4g3Ml9inK2HHCphKLdlwoB+1OhwynFxcmtrGnHTcWkuZznlJtB8VULWpKM2YDnAeN95+6bu0tt1sQlZXFAc86u2VySuUodB1dAeM7DQpL1DwEk6NIdQ8J2O0OcmU7ZHLGquDVvcOIZVXLmFtdcoNmANrmQq4mriHo0qDVKaKueselTf5oRhvB6O7vnR9pJfmk+fWS/cl6v7gkdsPZaIKjjfUdnY+fQfx1yFSbUbo2Qks+aRHmjUK5SzsOosx9ZmpWwBpqzqtiATpvNheWvIJ9NMSrnmXViaa/avocNFNKtJatbNVq1LsxJHA7yWNgNRYTQp0chz0KjoyN8ndfeLW0bzSc23sg4avWogjms6lM2tlcmqg3gCzJUTtAWROJuTe2U21139Vz80cJe7VteB6GjUjWgtFl9/glv54YjJlroKmUNZ16JN1ykOLaCxOo65ZeS3KLEV2q/gwzgXDOVW1vktfXeeEoVOkSt+HHQju838d2XkwRzDoSejVZdNdLEjiOrd2zTaF72NU8JQTso7r+uRLbR23Ww+KQAUS4JChWLq2YZLZgRPu29v1WbKqinZs7LcNlqWszKbWHEgEHV2NrkWi9q2910mB+Dqeja1ukDv7fRFVLk21uSTa5v3TEezTvY2xwlGbzSgtPPpzPuKqc8S2IeowHDMzA92Y/cJnp7Nw46SAoyglWDjeNTZ0PRYb7HWeVSzAqpKgjU2uTbW1tMyncOE+bRwlSs9DCU2UPiqgzMN6gIM1zfcF7iSdw3Sx2rJ1Jxpxvsl4fYqWKcvUZiblyWJ6y2pPnJM+mjPuPphKrqu5WZR3KSo9Am1SW4nqcPD4bS30PmWKqJ1HKOibdj1gqRtfMfgsBoOImq/w27/YJIYVOiB3jwNpHqczk9bE+nT0Tp12skbc/fqVoNts3sHhrm5nYsDTB2VhOxh63E5OgyrOm4bF5dlYHqaqinxqe0CcTjH+GPn6MuYHWo/It2ztFHdN5Wmhg26InOfKDyqxWGxZSjVZUyU+iFQ6te56Sk9XhOBOSirs69Kk6ssqOp4hrAHqIM91XnAD5RceRrXOo1utLTjr73xmbD8v8extz5+pSJ3216Gk1dtFciwsFN7Nff+jvVKa3J978/wBldx4BR7JmoHSRfISrnoVXPy8Vij5hXdB6FEnMqIscREgZEREAqPlWS+zK9+AU+DCcg2PuB7T652fykUw2zsQD80faE5BgqOXxPrM63DdmcPjL+FIsmwsE9TPk0IFyb7gLXt2kMQP9JaMY5CgLa4UWB3br2kfyVAWmzm9rG9tbjK/Dj8K/mnjG44XBuRcDeCOHC887xiTlWcvH8aHe4PTyYaEfC/119TYXE1dRkXjY5hbc1ri+64X6x6pkTFVeNNe2zjqvprrrp5r8bSNTHD5wmZcaPnCcbXodZ0/EmMRg1r5VbcGB6rW1B9EimYikQd69E96kqfVN3AYvpqLNre2hHA668JrbQYK9RSNCwO+29R2HiDLUqLqUE+jNUZ5KliDrC5mda2X+TWvvwyqfqqZsOKdicpOh49kiXbMmzbcKQ/ZrL3D6bjCV/Ar4yak0dAwtWStF9JXsG+6TWHeWikjaqi9WiOoVG9Cr+8Zo7PxA9z5t3SK+DESQY++0voVB6aZ9k53/AC0yq1O+gqVPttLmFw7rSyoxO9tC3+6x1w2NHXKO21j1zw+2D1zof9WacszJyvQNiEZh0HWmL8Lo7m3flqEj6JtK7tTZxVza9jqN1iODC2hB65LVtqZgQ2oO8HdMmzhzoqj5CZCt+BbMGA78oP8A+zmcTwk8NT7RbbHouFYpqPZyWxAJhLjq7SZi2JhQtd0sCKgDDquDY2v2euWKtgQNJgqYfmnp1LfBqKL8NbD7pwI4pt2O65qS035EBjaN8RVPzRbzkgeybfNgfB10tcEjz66juktj8KOeqEfKe57LDd658XBWI08JF4qxsVWOVENQp3axLa8FBJPnJA9MkeTR57alOqlzSwtlZuGaoRSHnJbhwWSeN2atRKVMPzaVqq06zqLPYkdAG283J/N8bRtHC0cFgzkTJhkemQEsHJ5xMrEkZic4F76nWdPCydSNzj8RxaUHG2/U4TjReo562Y+kzYwkwYjeZIVcBkz2YnJa+lr3tusSePET3TnGnJJ8/fqeAcXJXMZxnNK4KklvizwViANezS81Nn0bkTaxFG9NWvvYi3cAb38829nYLoFl1IYKVt87RTe/E6d5EznV7t6be/mR1tZLU+4ncBL4uuysKPxdek3jiKiShY9QGIBuBpfdfrt2XnQNgLzmFCbwEpk9h90V3Q/WS3nlDi7vRi119GW8CrTfkXLBP0RIzH8jMNjalStWFQsCqdF8osEUjSx1uxm/gx0R3TKMwzBajIG1NlQ2OULcZlPADfecCUcysdSE5Qd4uxAf7tcBr0a3X8Y3f8zhPNTyb4JadRgtUFUYj307wCRplF5L+56n/E1f0eH/APFPQWoEZOfdg1wbpSBsRYgZUHCa+xXQ3fqqv8mSi1Oj5pq8gaeXBJf5T1m+tWqN7ZkS5XzTe2FhRSw9NBwX19I+kyczQjfiImsyIiIBE8qtknF4StQVsrOhCtwB3rfTde15xev5MdsAnK1Ai/CsfagnfokozlHZkZQjLvK5QuROzmpYZabkF0JVyNQWUBWIP0gZOjZanW1r77EgHtIBtfzTYo7FZL5K7qCzNbJSNizFjYlL2uZs+4an/EP9Sl/kkGr7k07bGgux07fR909fySv976xH2bTe9xVPx7/Upf5J9XBv+Pc/m0v8kj2cOiJZ5dTSpbOVL5VAvvO8nvY6nzmRpwSNjQjrcPRJHerfc0sRwrfjX8Kf+SamH2ORWWs9apUZVZVDCmFAa19FUdQkmlsRu9zW2rsejTw9ZgmopuRqfmmcxwGMRVw+c35uiugBJuQBbTqC/rTsm0MLztJ6ZJUOrKSN4uLXF+Mq1DkGqKFWu9gANUQ7hYX0kopJWMNt7lW/nWi7kf6rfdN3DcuKQ3qw8x+6WOlyQI31wf8ABX75np8mmH/q0/8A26/5oyxMWNKhynoVhSKVBnWqoKnRiH960HHVwfNKJt/DOjc4BdH1uN1xow7wQbzpg2A41WrTDcD7nU+phNzA7GRKIpP74OlcsAL5mLnQbhc+qW8Hiv008yVycXZ3OH+6jPjYqdbx3IPCVLkKyE/NbTwN5qUPJvhlN2ao3ZcD1Cd1cYwzWqf0LKq0+hysVGcgKNTL1SoClSoUwLMQGa3FiBqe0AgCXrZvJ/D4f4ukoPWdT4mRtXkwTpznRHweiMw6hqdbCw8087xvFyxcYxpR0Vzdh8RTUrvQq60+lqNfHqNzfsm9/IjVUIKZgdSL243tvkkOSZvdnc/RKrr3Ee2b+ztmVrDO5pKu5KZDE9ruwPgJ52ngZvv/AGLVTGRSvCS+/wDshtp7FYM2SmbE3Ftw4kDsveQ1WjlI6LXyknv9gvv6uozoeIwZykKxJ/vfetiJAV+Spc3zMp46qR1aaX9MV+Hyvenr4EcPjVa02Vag61SaZGrADr1Bujbt6vYg98sfLLFK2ys5ypn5k62sCXUka6b7ibFLkllsVqa2+EVBI6rayaxGxqVSgtB1vTUKAO4WEu8Pp1KXfXQrY+tTqpKDPzjiNjVsxCU3qDeCimoCOs5b27jFd64vnRwWFmJpZWI6icoPCd9PI7D5cqtXRepK9Sn4ZSLeaRlfyZYN99TF+fFVW+0TPTLit7Z4nCeE6M4pQxLABbAgEkAoG1NrnUdg8Js4SrVU9APcgg2UkkHfwnaMP5OcCgtzYbtZULd5OW5M8nycYO9wcQvYld6Y8EtNq4rSV/gNf6KX8jjVTA1eNKoOq6Mo8WAEv2xQ9LCYzmGWtUoUaBGSzgkPUrMNDrbOy6fNNpeMFyPw1PdzzfTxFZ/W0lsFs6lRBFJFQHU5RYk9ZPE9plPGcQliEo2skWKOHVLW5T+TOPq4nDU668zkdVPwapYXFyCFJkpzr/jaK/4NS/6xkmdh0s2YAgk3JBtfwmQbLX59X9I0oZmWLEeKNU7q6H/BNvXPnuar86k3+HVQ+IJ9Ukf5LX59T65npdmIOL/Xb74zMWIDbm0auEpNVakrAACyOxZiTlUKCgubndeWPZqsKNMP8IIoa+++UX9M+Js+mGDW1G4kk28TNqYbuZEREwBERAEREAREQBERAEREAREQBERAEREAREQBERAEREAREQBERAEREAREQBERAEREAREQBERAERE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6" descr="data:image/jpeg;base64,/9j/4AAQSkZJRgABAQAAAQABAAD/2wCEAAkGBxQSEhUUExQVFhUWFxkZFBgXFhcUFRcfIBgYFxcWFxcaHSggGBslGxkaITEhJSkrLi4uGB8zODMsNygtLisBCgoKDg0OGxAQGzQmICQvLCwsLC0sLCwsLCwvMiwsLCwsLCw1LCwsLCwsLCw0LCwsLCwsLCwsLCssLCwsLCwsLP/AABEIAKIBOAMBIgACEQEDEQH/xAAcAAEAAgMBAQEAAAAAAAAAAAAABQYDBAcCAQj/xABSEAACAQIDAwcFCgkJBwUAAAABAgADEQQSIQUxQQYTIlFhcZEHgaGxwRQjMjNCUnKSstE0U3OCk6KzwvAVFiQlNWKD0uEIF1RjdMPTQ5Sj4vH/xAAbAQEAAgMBAQAAAAAAAAAAAAAAAgQBAwUGB//EADMRAAIBAgQDBgUEAgMAAAAAAAABAgMRBBIhMQVBURMyYXHB8CKBkaGxFEJS0TPxBhUj/9oADAMBAAIRAxEAPwDuMREAREQBERAEREAREQBERAEREAREQBERAEREAREQBERAEREAREQBERAEREAREQBERAEREAREQBERAEREAREQBERAEREAREQD5efCwmm1U89lvoFvaZMRu849YgykY9uVCuHqspIZUYgjeLC8xYDEsaIa9zbjrMm21vhqw66T/ZM0uT75sOO6SRFnnY23Wq1mougBClgwO+xAsQeOsnpS9kHLtC3Wrj1N7JdImrMjBtiIiRJiIiAIiIB5Y7u37p9tPj8P44GaD7Qtm0Y5WYGwuRbjYd4gEhafEO/vmqmIJNrH4WW+7UDMT3ETYpce/wC6AZIiIAiIgCIiAIiIAiIgCIiAIiIAiIgCIiAIiIAiJ8LCAfYiIBFuff37EE0sHtAsTe9xVZRu3c4V/d9M8bV2kuHq1XqslNMq9Oo4VdRuFyLnTd28ZVDyrwy1aIpVncVKxZ3NJlpEHO4szINM7qLgnfqZkmjo2NW9Jx1ow/VMo2F5W0cHhqYe7OyghF32PEk6CX34S949k4hyu2RUKo9MFlWmikAZmHV0eIkJtqPwm7CU6c6qVTb6XfQs+weUVHFY2lUpEr07MjWDdJGUWtvGawvOmzgnIbY9eniFxDrkVXp9EizNmqoLhfkqL8Z3uSUm4ps1VoQhUahsIiINZyryu+UXFbLxFGnh1ostSlnbnFdjfMRplcaWEof+/baP4vCfo6n/AJZuf7SP4ZhvyB/aNOQwDqP+/baX4vC/o6n/AJJ2vybbfq4/Z9HE1ggqOagYICq9GoyCwJJ3AcZ+Q5+pvIb/AGNh/pVv2zwC9tw/jhMOJw+e3SIt1Ejq6j/F5qbf5zm702KEMCTYHTW++Vw4XHndjhvNlWkocC/yswO7r0gsUqOZZsyXnf0TLdhqBW92LXN9Zlp8e/2CUyngsfmF8fmF9UFJM/jYASz7FVhSGdy7Ek3IAPYNOyBVpKCvmT8r+qRtYmplRm6gT4CQ+2OU9DCnLXrKhKlwCrHoghS5sNFBI1kptL4qp9BvUZz/AJVYU1Ns4NQAQKDswa1iFxFJmGu/QQVy2/zloc6KJqgVDkspVrnOGNPXd0grEfRM36+JIUktlABJNr2tOVupGO2e4tlfEZe0lfdDC/YA1p0jG9N6dH5xzuP7qEHXsLW8IMklgajNTVnFmIvbq6r9tpniIMCIiAIiIAiIgCIiAJobc2rTwlCpXq3yUxc2FydQAAOskgeeb8qXlX/srE91P9tTgFHq+XhM9hg3y9Zqrm8ALemZdmeXNHqBauEZEJtmSoHKj5xUgbuwzh1QazJhd8zYwfsum4IBG4i4nqYMB8VT+gvqEzzBkheV22jg8PzwTP75TUjdozqrHvAJt22kwp0mPF4ZaiFHFwd/rB8x1lQ23WrUQRzrDKbDW1xwM1VavZq9rk4QzOxY9tbT5jmTYHnKyUiNx6Vxcdo3+MkpW+TuDaoErVizFbmmGJOUkWLd9iR4yySVOeeKlaxiUcrsVXa3JijisWa1QuGpoqjLlGhu3wipZdfmkT5jeR+DdGp8yoNTe/wqtwDlbnGuxIud5I38JNqffan5v2Z4xT2al2sR+o59k2IlE2dmYfm6NOne+RFW/XYAXtc9XWZXdjIAWYgdAlTfQm2nhLVT3DuEruwaSlq1wCefq3J1PxjDj3WmYmmSIpMOiqjNlIZkuDofhA3Bvw3+aXmULb1Ic0otuS3nAK+sS8YZrop61Hqh7IxHdmWIiRJn56/2kfw3DfkP+405DOu/7SP4bh/+n/7jzkUAT9S+Qz+xsP8ASrftnn5an6k8hf8AY9D6Vb9q8Atu3iRT04so8WA4TWXgV1qa3HjfTgP41m5tm+QZbXzLv6ri8004ZfjLm4PnvcbvCZLNPufM+jgRrUvqPXpewH8aze2STzS338ZpdRHxl9b+nTdbum9soEU1vv1gjU7vv3Y+7T+JqfQb1Sibd2hSTa+HqtVpimuGrIzGogAY1EspN9/RPhLlymrFMJiHU2K0ajAjQghCQbzntDkF7tSjWqVafRDrVotQV6XOAmnVdSpVgSyk6nfMGgw08r1tnlWU81imeprYBSKgvr3g9xnRtmoGq1KoIIKoiEagi2ckHiDmHhKfQ5B0MHSqupvUcBUCqtNB1KAcxtpckknSW/ktgDQwtKmWLELxtoPkqLDcFsB2AQCWiIgCIiAIiIAiIgCIiAJU/Kr/AGVie6n+1py2SneVSsp2ZiVUgtZSFBGY2qKxsL66A6dkA/MdUaz1hBrPlUW1YFPpCx8DrPdBG3qjuN91Ut6pIwfsLAfFU/oL6hM8jtl7RpMlNFq0y2VRlWorG4AuLAyRkTIlS5c0wUa/BU+03CW0yncramZa3YUXwGb1tNGIfwGyl3iy7II5mnb5om5InkvXz4dOzQ+v2yWmym7wXkRn3mQVCuPdGIHU6Dv95pn2z7tGprRP/OX0q6+2V58blxmLW++qv7GiJl2njrLTPVWoemqi+ozckXlh38L6pfguGAa6Ke/1mQPJ4kVMQD+Pq+mox9smdjH3lO4+syE2VU/pNdf77H0zCOfPc0ttLdQP7xH65EtezHvRpHrpof1RK1thdf8AEP7SWLYn4PR/JJ9kTH7URW5uzTbaVMOad+ku8W7AfPvHjNyV/Hvlr6/KbKP0eb90yE5NRuicVd2Kn5Q+RC7SrrVZgAiZFHTGlyxvbtJlAq+TRRuoYg/mkDzHNcjzCdyE+yk6snzN6ikcUwfktpubFKtOwveorKD2Ahjc+E6vyIwKYDCLhgSQhYiwb5TFt57SZIma2Leyk9klGtJGHFM38biOdpXp/OXeO46dcwId1vjLm993G/Z4TIUIpEL8kjwCi88INwHxl9T67m1j/G6XUZp90+9WX4y+t/Pfstbqkhs4HIL75H24D4y+p8b3Nrbv4EkdnghBffBipt792NDliL4DF/8AT1f2bTU5MN+FL83FVB9ZUc+ljN7lZ+BYr8hV+wZF8lm9+2h2Yv8A7FGZRoPfKWuc1NBf4Lv4WVfSbeeWSmtgB1ACV6umfFt/cp0VH59TMfQgljmAJxnlJy4xy4uvTp1hTSnWZFCoh0BtqWUkn752afnfyqf0TaFVV6XOWr3Ols7MMtra2y7+2DDNv+euPNj7qfd81BxHAL2zMfKJtCndueDhRfK1NLHo3t0VB9MgcLQDIrXIuL8Ow+yaOxQcXilwpOXnagphwL5eGbLx04XEA/UFFrqCd5APonueaa2AHULT1BkREQBERAKj5VcU9PZ1U03ZGLIl1OU2ZwrDMNRcG1xrOW7D2eV1Smg1bUV6imxYm2idw806T5Yj/VrflaX2wZQNiVb2HafWZ1uHwi4ts4HG5zio5fX0NblFsklAzKNDxr1Kmh6gUAE3tj7MenTUp83hiayjdf4ITTzSSx9chSCq2trmvY+bie6b+z6Bq1KdLRBUvZrHeFL2t3AzbKVODu189ChGliakMkZNvpqvyyi7U2CA3OhEVl6QZatQsCGDZgSu/Trn6B2YxNGmSbkopJO89EXJlNxnIBnUjnwLgj4H/wBpcMLTamir0bKoF9eAte3mlHGVKU2nTZ2uGUsRTg1X+Wt/Vm0ZRdsVM+Hd/n1GYb917L+qBLDtDahGD522VqiKFGpsXsB4Xv5pA7byJhkXOuigDUTkYh8jtUlzN/kPiL08vYCPNofZLTOfclcXkysTpmse46H7/NLvtL4p+726yWGd426GKytK5zLatT+sMTr/AOoP2dMT3tOqTT7mpt4VEb2S8nCpvyJc8cq38bT4cMnzF+qPul25ejxBKMY5dklub+xx7yncfWZXNnn+nVe0t9o/dLPs9bLp1yrbHObGVj1PUH/y1B7JBczlzd3c9co3y/pPapll2QPeKX5NfsiV7buEepoi5jzjHfbc3EndJzZb1AqpUQLYAAhswNhx3EGOSMLckJWtufGIerEJ6UZf3pZZWNtt0+7EUf3fvmufdZOO5uCLz4TPBac8sHomaO0G6PeQPTNpmmhtA6D6S+sTMdwyaqKTTexsb/u6zCmtlGlS5u3je54/6TNkLU3CmxudfzZgpteyDRxvb0k336idIxT7p6Y/JHxgJu3jfXjceqSeBUhADqZFVG0KDRxclvMSTffqJj27ygTAUUarc5mKA6kXsW6VtbaSUKcpyUYq7ZGq7R1N7lOL4PED/k1PsGRHJP47aH/WH9jSkK/LZcUj0leic6srZb5rEWNrtv132jklyjo+6qlFXDviqrVTlvZSKYBHVaydd7mWJYKvFNuO25WVSL5lnoAe6ava9IeFJm9snZA0vwhvy4v+gMnpUJicG8uuzKhx9OooLB6CjQHo5He+bhrm07jO0ba2umGTM5FzogJC3PaTuA4n22Ej8PsSjiVz4heeL6kVbmmOoJSJyqo4aX6ybzJhn5/obWyqFNM3At8Meq02/JrgXqbWw/RK2dqhzdSqSR3zoG0fJ5hTtBaKqq06iNVsEXoWa2Rf7s2uUuwV2WqYnALkyt00302B39EW1G/ttaLCzOmRITknykp46jziaMLCol7lT7VO8H/WTcwZEREAREQCi+Wc/wBWt+VpfbnNNiP6z650ry0/2Y35Wl9qcv2G3rM6/DNmcPjSvBErjzoe6Z9iY8oaVW5PNsreYaN4qWHnmrjjNfB1CtF8tsy5rAi97a7gRfunSqxi4NS2szgYeU04yjumjv6MCARqDqD19U1NrPakyg2Z+gne3RHhv8xnLORO26rJ77TxWl8oINCnbsBJYnvNpkfl1Xo4qlQSmQlSooviKZIGYhbLWV9FFzqQTv3zy8rJ6Huo3au1ZnQNoUw5WllBRLDey8LaFSNwkJtvZ9Ou2qL0NxNySBoBr2CS7NcZgd+t+/WQ+Kf4XcZ56fEJuTS2v9jpU6CsYKOIpKMq0gDbTpEAcL2B1luwNUYiiQ3EFWykr4G9xpbjOfNUsZY+SOL98KcGW47x/oT4S5gsTKbtIhiaKSuiDwvKgUMTXp4iqFoo7qhckkZWsBc3JNpu7V5UUqiWw1dGOVmJRulpbdxt12nOOXoZarXy9Kqc2UEXJbpG5O68k9o7OODTFlWUmmy0yQhVmDc2ODZfl7iDOzY0qpTzqVtNDsWwUtQp6kki5JJYknfqZXeTgvia563f0uze2WPYX4PSv8wX8JXdgtlFV+s6ecaeuQXMr1F8Rstt1Eqsl10ZgxNWio1a9rM4bTtE3P5wURbpoe6tR0/Xmtj6Srh85apfh0nF9eNrSv7Jx5eoVZnte3w6g7OuRMF/wuJWoodTcHduPZw0ld29o3+PR+0sybK2stOoadRwoOql2se67HiPVNDb2LW4y9MviKeQAixswY3bcBYb+0SM+6ycVqe9rYA1SpFRkK31HC4te24kaEX6pt4mswwxbQ1E6LNlAuRbpW4XGtpr+69VDKVLFhqQQMql8wPFSOPiBaMHWFWjiQL20ZSRa4yL0gN9jbS8pw5o3dCkUNo16rsoqNmdlVNSAt95sOAGvmk3h9kmgLmq9T4C3Ym51BJYXtmvfUddpFbCplcSulz74QLgaimeJ8PPLDtPFjmBUFyCVKjcxJYAJrubN0bdcwtzbV00LRTplqbgGxvvH0Zq4dswWnuYa5vNc9t7TPTUGk2Zsgzb7i3wRxMi6WPVgtGk1NnuAOmO/hcj08J0DXSTyv38zerag0vlAnpeYnrve0bc5M0cbRFGvmIVsysrZWU6i4OvA21vKftTlzRp5qDVaAZGKtb3QxBDG4uKVt+k2MB5SKGUDncOAOJOIB8wakL+MsRpVoNSimmuZoqVaco2ucnp16OHxzik5qU6edQXUoWA35wCtje44bp03yXclcLlTHU3qvU6S2bo00OocKLXbeRckjqnIKFJjUYsblkc31Nzrc6+M6p5OeUK4fCc0+IwqnnHKpVZ0ZQWOpfUG+8CwsOueh4hCssNpvdJ6bq3M51GcXUL7Q/CanZWQ+NBh7JK7Txoo0nqNuUX7zuA85sPPOfNyworWdzXw3SamSL19Clxoea43ktynx71sLRb3s06tWmQ1N2e4AZ9bottVX/SeanRnDWSsXVOL2ZCjk++Mqc9Ue9QkG1RBVpDW4AQkFQOoEbheW6mmOUAc7hWt/yqiepzPuxksg7pKqYaQuQDYXGGuKn9DzhCoa1W4W9yLz1tLAY6tTamz4MKwsfe6r/vDWTrHpr5xMrmRM3OfbF5GHA1OeSszVOpRkpW4grclr9p04ToGDxAqIrjiPA8R5jMRUGYtikZagHyahHoVvbEgiRiIkDIiIgFI8sY/qyp9NPtTk+xPafXOveVpb7Mrd6H9YTkeyB6z651uG7M4vGH8BIY5tZvbG5M5qwq4kWojVQBUYncbnIpAB379wExYbDl6yj+OoenXzToFF/e1sLZrsfsqPMoAlbjeOdO1KPm/Ql/x/BKUHWfkvV+/EmMNtvDooVTUAG73qt/lkLyvw+Gx1Eowe9jlJpVtDbQ/AmenUmYVjPPfrpdD0nYRRU/J6K2Hp1MJWykUjmolWJsrXJRlYBlN9QCNxPVJfGN8LunjbVUU6qVbWZ7KSOOUM1m/NzAd8+Y9tHPYPXOZjY/+qqL935LeHVo2IWu/wDHpmhgOVxoPTqGi4Fg65yVDAjrCm1wd8z4g3Ml9inK2HHCphKLdlwoB+1OhwynFxcmtrGnHTcWkuZznlJtB8VULWpKM2YDnAeN95+6bu0tt1sQlZXFAc86u2VySuUodB1dAeM7DQpL1DwEk6NIdQ8J2O0OcmU7ZHLGquDVvcOIZVXLmFtdcoNmANrmQq4mriHo0qDVKaKueselTf5oRhvB6O7vnR9pJfmk+fWS/cl6v7gkdsPZaIKjjfUdnY+fQfx1yFSbUbo2Qks+aRHmjUK5SzsOosx9ZmpWwBpqzqtiATpvNheWvIJ9NMSrnmXViaa/avocNFNKtJatbNVq1LsxJHA7yWNgNRYTQp0chz0KjoyN8ndfeLW0bzSc23sg4avWogjms6lM2tlcmqg3gCzJUTtAWROJuTe2U21139Vz80cJe7VteB6GjUjWgtFl9/glv54YjJlroKmUNZ16JN1ykOLaCxOo65ZeS3KLEV2q/gwzgXDOVW1vktfXeeEoVOkSt+HHQju838d2XkwRzDoSejVZdNdLEjiOrd2zTaF72NU8JQTso7r+uRLbR23Ww+KQAUS4JChWLq2YZLZgRPu29v1WbKqinZs7LcNlqWszKbWHEgEHV2NrkWi9q2910mB+Dqeja1ukDv7fRFVLk21uSTa5v3TEezTvY2xwlGbzSgtPPpzPuKqc8S2IeowHDMzA92Y/cJnp7Nw46SAoyglWDjeNTZ0PRYb7HWeVSzAqpKgjU2uTbW1tMyncOE+bRwlSs9DCU2UPiqgzMN6gIM1zfcF7iSdw3Sx2rJ1Jxpxvsl4fYqWKcvUZiblyWJ6y2pPnJM+mjPuPphKrqu5WZR3KSo9Am1SW4nqcPD4bS30PmWKqJ1HKOibdj1gqRtfMfgsBoOImq/w27/YJIYVOiB3jwNpHqczk9bE+nT0Tp12skbc/fqVoNts3sHhrm5nYsDTB2VhOxh63E5OgyrOm4bF5dlYHqaqinxqe0CcTjH+GPn6MuYHWo/It2ztFHdN5Wmhg26InOfKDyqxWGxZSjVZUyU+iFQ6te56Sk9XhOBOSirs69Kk6ssqOp4hrAHqIM91XnAD5RceRrXOo1utLTjr73xmbD8v8extz5+pSJ3216Gk1dtFciwsFN7Nff+jvVKa3J978/wBldx4BR7JmoHSRfISrnoVXPy8Vij5hXdB6FEnMqIscREgZEREAqPlWS+zK9+AU+DCcg2PuB7T652fykUw2zsQD80faE5BgqOXxPrM63DdmcPjL+FIsmwsE9TPk0IFyb7gLXt2kMQP9JaMY5CgLa4UWB3br2kfyVAWmzm9rG9tbjK/Dj8K/mnjG44XBuRcDeCOHC887xiTlWcvH8aHe4PTyYaEfC/119TYXE1dRkXjY5hbc1ri+64X6x6pkTFVeNNe2zjqvprrrp5r8bSNTHD5wmZcaPnCcbXodZ0/EmMRg1r5VbcGB6rW1B9EimYikQd69E96kqfVN3AYvpqLNre2hHA668JrbQYK9RSNCwO+29R2HiDLUqLqUE+jNUZ5KliDrC5mda2X+TWvvwyqfqqZsOKdicpOh49kiXbMmzbcKQ/ZrL3D6bjCV/Ar4yak0dAwtWStF9JXsG+6TWHeWikjaqi9WiOoVG9Cr+8Zo7PxA9z5t3SK+DESQY++0voVB6aZ9k53/AC0yq1O+gqVPttLmFw7rSyoxO9tC3+6x1w2NHXKO21j1zw+2D1zof9WacszJyvQNiEZh0HWmL8Lo7m3flqEj6JtK7tTZxVza9jqN1iODC2hB65LVtqZgQ2oO8HdMmzhzoqj5CZCt+BbMGA78oP8A+zmcTwk8NT7RbbHouFYpqPZyWxAJhLjq7SZi2JhQtd0sCKgDDquDY2v2euWKtgQNJgqYfmnp1LfBqKL8NbD7pwI4pt2O65qS035EBjaN8RVPzRbzkgeybfNgfB10tcEjz66juktj8KOeqEfKe57LDd658XBWI08JF4qxsVWOVENQp3axLa8FBJPnJA9MkeTR57alOqlzSwtlZuGaoRSHnJbhwWSeN2atRKVMPzaVqq06zqLPYkdAG283J/N8bRtHC0cFgzkTJhkemQEsHJ5xMrEkZic4F76nWdPCydSNzj8RxaUHG2/U4TjReo562Y+kzYwkwYjeZIVcBkz2YnJa+lr3tusSePET3TnGnJJ8/fqeAcXJXMZxnNK4KklvizwViANezS81Nn0bkTaxFG9NWvvYi3cAb38829nYLoFl1IYKVt87RTe/E6d5EznV7t6be/mR1tZLU+4ncBL4uuysKPxdek3jiKiShY9QGIBuBpfdfrt2XnQNgLzmFCbwEpk9h90V3Q/WS3nlDi7vRi119GW8CrTfkXLBP0RIzH8jMNjalStWFQsCqdF8osEUjSx1uxm/gx0R3TKMwzBajIG1NlQ2OULcZlPADfecCUcysdSE5Qd4uxAf7tcBr0a3X8Y3f8zhPNTyb4JadRgtUFUYj307wCRplF5L+56n/E1f0eH/APFPQWoEZOfdg1wbpSBsRYgZUHCa+xXQ3fqqv8mSi1Oj5pq8gaeXBJf5T1m+tWqN7ZkS5XzTe2FhRSw9NBwX19I+kyczQjfiImsyIiIBE8qtknF4StQVsrOhCtwB3rfTde15xev5MdsAnK1Ai/CsfagnfokozlHZkZQjLvK5QuROzmpYZabkF0JVyNQWUBWIP0gZOjZanW1r77EgHtIBtfzTYo7FZL5K7qCzNbJSNizFjYlL2uZs+4an/EP9Sl/kkGr7k07bGgux07fR909fySv976xH2bTe9xVPx7/Upf5J9XBv+Pc/m0v8kj2cOiJZ5dTSpbOVL5VAvvO8nvY6nzmRpwSNjQjrcPRJHerfc0sRwrfjX8Kf+SamH2ORWWs9apUZVZVDCmFAa19FUdQkmlsRu9zW2rsejTw9ZgmopuRqfmmcxwGMRVw+c35uiugBJuQBbTqC/rTsm0MLztJ6ZJUOrKSN4uLXF+Mq1DkGqKFWu9gANUQ7hYX0kopJWMNt7lW/nWi7kf6rfdN3DcuKQ3qw8x+6WOlyQI31wf8ABX75np8mmH/q0/8A26/5oyxMWNKhynoVhSKVBnWqoKnRiH960HHVwfNKJt/DOjc4BdH1uN1xow7wQbzpg2A41WrTDcD7nU+phNzA7GRKIpP74OlcsAL5mLnQbhc+qW8Hiv008yVycXZ3OH+6jPjYqdbx3IPCVLkKyE/NbTwN5qUPJvhlN2ao3ZcD1Cd1cYwzWqf0LKq0+hysVGcgKNTL1SoClSoUwLMQGa3FiBqe0AgCXrZvJ/D4f4ukoPWdT4mRtXkwTpznRHweiMw6hqdbCw8087xvFyxcYxpR0Vzdh8RTUrvQq60+lqNfHqNzfsm9/IjVUIKZgdSL243tvkkOSZvdnc/RKrr3Ee2b+ztmVrDO5pKu5KZDE9ruwPgJ52ngZvv/AGLVTGRSvCS+/wDshtp7FYM2SmbE3Ftw4kDsveQ1WjlI6LXyknv9gvv6uozoeIwZykKxJ/vfetiJAV+Spc3zMp46qR1aaX9MV+Hyvenr4EcPjVa02Vag61SaZGrADr1Bujbt6vYg98sfLLFK2ys5ypn5k62sCXUka6b7ibFLkllsVqa2+EVBI6rayaxGxqVSgtB1vTUKAO4WEu8Pp1KXfXQrY+tTqpKDPzjiNjVsxCU3qDeCimoCOs5b27jFd64vnRwWFmJpZWI6icoPCd9PI7D5cqtXRepK9Sn4ZSLeaRlfyZYN99TF+fFVW+0TPTLit7Z4nCeE6M4pQxLABbAgEkAoG1NrnUdg8Js4SrVU9APcgg2UkkHfwnaMP5OcCgtzYbtZULd5OW5M8nycYO9wcQvYld6Y8EtNq4rSV/gNf6KX8jjVTA1eNKoOq6Mo8WAEv2xQ9LCYzmGWtUoUaBGSzgkPUrMNDrbOy6fNNpeMFyPw1PdzzfTxFZ/W0lsFs6lRBFJFQHU5RYk9ZPE9plPGcQliEo2skWKOHVLW5T+TOPq4nDU668zkdVPwapYXFyCFJkpzr/jaK/4NS/6xkmdh0s2YAgk3JBtfwmQbLX59X9I0oZmWLEeKNU7q6H/BNvXPnuar86k3+HVQ+IJ9Ukf5LX59T65npdmIOL/Xb74zMWIDbm0auEpNVakrAACyOxZiTlUKCgubndeWPZqsKNMP8IIoa+++UX9M+Js+mGDW1G4kk28TNqYbuZEREwBERAEREAREQBERAEREAREQBERAEREAREQBERAEREAREQBERAEREAREQBERAEREAREQBERAERE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05" y="627612"/>
            <a:ext cx="11999263" cy="6230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/>
          <p:cNvSpPr txBox="1"/>
          <p:nvPr/>
        </p:nvSpPr>
        <p:spPr>
          <a:xfrm>
            <a:off x="307975" y="558278"/>
            <a:ext cx="476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AROMAS DE LA VIDA     RELIGIOSA</a:t>
            </a:r>
            <a:endParaRPr lang="es-CO" sz="2800" dirty="0">
              <a:solidFill>
                <a:schemeClr val="accent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210300" y="1022866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 EL PROYECTO DEL REINO</a:t>
            </a:r>
            <a:endParaRPr lang="es-CO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47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ACOGEMOS Y COMPARTIMOS EL GOZO DE SER CONVOCADAS </a:t>
            </a:r>
            <a:endParaRPr lang="es-CO" dirty="0"/>
          </a:p>
        </p:txBody>
      </p:sp>
      <p:sp>
        <p:nvSpPr>
          <p:cNvPr id="4" name="Rectángulo redondeado 3"/>
          <p:cNvSpPr/>
          <p:nvPr/>
        </p:nvSpPr>
        <p:spPr>
          <a:xfrm>
            <a:off x="6426200" y="2489200"/>
            <a:ext cx="4699000" cy="340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COMPARTIMOS EL CAMINO Y NOS RECONOCEMOS PORTADORAS DEL DON QUE NOS COMPROMETE, CONSTRUYENDO PUENTES Y NO FRONTERAS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133" y="2222499"/>
            <a:ext cx="5228167" cy="39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26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98500" y="533400"/>
            <a:ext cx="3810000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RETOS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8500927" y="1405350"/>
            <a:ext cx="3089546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OPORTUNIDADES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698500" y="1589609"/>
            <a:ext cx="2919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ABRIENDONOS </a:t>
            </a:r>
          </a:p>
          <a:p>
            <a:r>
              <a:rPr lang="es-CO" sz="2400" dirty="0" smtClean="0"/>
              <a:t>A </a:t>
            </a:r>
            <a:r>
              <a:rPr lang="es-CO" sz="2400" dirty="0" smtClean="0"/>
              <a:t>LA </a:t>
            </a:r>
          </a:p>
          <a:p>
            <a:r>
              <a:rPr lang="es-CO" sz="2400" dirty="0" smtClean="0"/>
              <a:t>RIQUEZA DE LA </a:t>
            </a:r>
          </a:p>
          <a:p>
            <a:r>
              <a:rPr lang="es-CO" sz="2400" dirty="0" smtClean="0"/>
              <a:t>DIVERSIDAD</a:t>
            </a:r>
            <a:endParaRPr lang="es-CO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352550" y="3736763"/>
            <a:ext cx="250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DISMINUCIÓN </a:t>
            </a:r>
            <a:r>
              <a:rPr lang="es-CO" sz="2400" dirty="0" smtClean="0"/>
              <a:t>EN LAS FUERZAS HUMANAS</a:t>
            </a:r>
            <a:endParaRPr lang="es-CO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796473" y="3186893"/>
            <a:ext cx="279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NOS ACOGEMOS EN LA DIFERENCIA</a:t>
            </a:r>
            <a:endParaRPr lang="es-CO" sz="2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629107" y="4744763"/>
            <a:ext cx="250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UNIMOS FUERZAS CON  OTR@S</a:t>
            </a:r>
            <a:endParaRPr lang="es-CO" sz="2000" dirty="0"/>
          </a:p>
        </p:txBody>
      </p:sp>
      <p:sp>
        <p:nvSpPr>
          <p:cNvPr id="12" name="Recortar y redondear rectángulo de esquina sencilla 11"/>
          <p:cNvSpPr/>
          <p:nvPr/>
        </p:nvSpPr>
        <p:spPr>
          <a:xfrm>
            <a:off x="5265" y="5775762"/>
            <a:ext cx="7226300" cy="1042769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“Una comunidad que no debate, no es una comunidad obediente”</a:t>
            </a:r>
            <a:endParaRPr lang="es-CO" sz="2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892" y="1529931"/>
            <a:ext cx="5232390" cy="3922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2471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9893784">
            <a:off x="-51037" y="634195"/>
            <a:ext cx="3207522" cy="861420"/>
          </a:xfrm>
          <a:solidFill>
            <a:schemeClr val="bg1"/>
          </a:solidFill>
        </p:spPr>
        <p:txBody>
          <a:bodyPr/>
          <a:lstStyle/>
          <a:p>
            <a:r>
              <a:rPr lang="es-CO" sz="3600" dirty="0" smtClean="0">
                <a:solidFill>
                  <a:srgbClr val="FF0000"/>
                </a:solidFill>
              </a:rPr>
              <a:t>PARADIGMAS</a:t>
            </a:r>
            <a:r>
              <a:rPr lang="es-CO" dirty="0" smtClean="0">
                <a:solidFill>
                  <a:srgbClr val="FF0000"/>
                </a:solidFill>
              </a:rPr>
              <a:t>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528981" y="732266"/>
            <a:ext cx="4762500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ESQUEMAS </a:t>
            </a:r>
            <a:r>
              <a:rPr lang="es-CO" dirty="0" smtClean="0"/>
              <a:t>MENTALES </a:t>
            </a:r>
            <a:r>
              <a:rPr lang="es-CO" dirty="0" smtClean="0"/>
              <a:t>QUE LLEVAN A VIVIR DE UNA U OTRA MANERA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7601537" y="5530850"/>
            <a:ext cx="44577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“Los cambios tienen que nacer del corazón y </a:t>
            </a:r>
            <a:r>
              <a:rPr lang="es-CO" sz="2400" dirty="0" smtClean="0"/>
              <a:t>del </a:t>
            </a:r>
            <a:r>
              <a:rPr lang="es-CO" sz="2400" dirty="0" smtClean="0"/>
              <a:t>encuentro con Jesús”</a:t>
            </a:r>
            <a:endParaRPr lang="es-CO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90" t="17421" r="4020"/>
          <a:stretch/>
        </p:blipFill>
        <p:spPr>
          <a:xfrm>
            <a:off x="4547155" y="1792139"/>
            <a:ext cx="3054382" cy="39419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3" t="9811" r="14528" b="8679"/>
          <a:stretch/>
        </p:blipFill>
        <p:spPr>
          <a:xfrm>
            <a:off x="7048500" y="115738"/>
            <a:ext cx="5266943" cy="4409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97" r="17201"/>
          <a:stretch/>
        </p:blipFill>
        <p:spPr>
          <a:xfrm>
            <a:off x="48595" y="3437804"/>
            <a:ext cx="4274678" cy="3089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7391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9" t="12413" r="3672"/>
          <a:stretch/>
        </p:blipFill>
        <p:spPr>
          <a:xfrm>
            <a:off x="-57944" y="387610"/>
            <a:ext cx="5049044" cy="352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711" y="0"/>
            <a:ext cx="4751389" cy="584495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002060"/>
                </a:solidFill>
              </a:rPr>
              <a:t>OPORTUNIDADES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57944" y="3916457"/>
            <a:ext cx="3987800" cy="1439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dirty="0" smtClean="0"/>
              <a:t>“</a:t>
            </a:r>
            <a:r>
              <a:rPr lang="es-CO" dirty="0" smtClean="0"/>
              <a:t>Pensar </a:t>
            </a:r>
            <a:r>
              <a:rPr lang="es-CO" dirty="0" smtClean="0"/>
              <a:t>con </a:t>
            </a:r>
            <a:r>
              <a:rPr lang="es-CO" dirty="0" smtClean="0"/>
              <a:t>los pies” </a:t>
            </a:r>
            <a:endParaRPr lang="es-CO" dirty="0" smtClean="0"/>
          </a:p>
          <a:p>
            <a:pPr marL="0" indent="0">
              <a:buNone/>
            </a:pPr>
            <a:r>
              <a:rPr lang="es-CO" sz="1000" dirty="0" smtClean="0"/>
              <a:t>“</a:t>
            </a:r>
            <a:r>
              <a:rPr lang="es-CO" sz="1000" dirty="0" smtClean="0"/>
              <a:t>Pedro </a:t>
            </a:r>
            <a:r>
              <a:rPr lang="es-CO" sz="1000" dirty="0" err="1" smtClean="0"/>
              <a:t>Casaldáliiga</a:t>
            </a:r>
            <a:r>
              <a:rPr lang="es-CO" sz="1000" dirty="0" smtClean="0"/>
              <a:t>”</a:t>
            </a:r>
          </a:p>
          <a:p>
            <a:pPr marL="0" indent="0">
              <a:buNone/>
            </a:pPr>
            <a:r>
              <a:rPr lang="es-CO" dirty="0" smtClean="0"/>
              <a:t> Desarrollar el espíritu crítico.</a:t>
            </a:r>
          </a:p>
          <a:p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257778" y="3810000"/>
            <a:ext cx="3845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5">
                    <a:lumMod val="50000"/>
                  </a:schemeClr>
                </a:solidFill>
              </a:rPr>
              <a:t>Recuperar nuestra identidad </a:t>
            </a:r>
          </a:p>
          <a:p>
            <a:r>
              <a:rPr lang="es-CO" sz="2000" dirty="0" smtClean="0">
                <a:solidFill>
                  <a:schemeClr val="accent5">
                    <a:lumMod val="50000"/>
                  </a:schemeClr>
                </a:solidFill>
              </a:rPr>
              <a:t>de gente exploradora, en condición de </a:t>
            </a:r>
            <a:r>
              <a:rPr lang="es-CO" sz="2000" dirty="0" err="1" smtClean="0">
                <a:solidFill>
                  <a:schemeClr val="accent5">
                    <a:lumMod val="50000"/>
                  </a:schemeClr>
                </a:solidFill>
              </a:rPr>
              <a:t>peregrin@s</a:t>
            </a:r>
            <a:r>
              <a:rPr lang="es-CO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s-CO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6" t="11835" r="8035" b="14753"/>
          <a:stretch/>
        </p:blipFill>
        <p:spPr>
          <a:xfrm>
            <a:off x="5780302" y="0"/>
            <a:ext cx="5824151" cy="35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26" r="12161"/>
          <a:stretch/>
        </p:blipFill>
        <p:spPr>
          <a:xfrm>
            <a:off x="3603501" y="3544743"/>
            <a:ext cx="4654277" cy="3313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uadroTexto 4"/>
          <p:cNvSpPr txBox="1"/>
          <p:nvPr/>
        </p:nvSpPr>
        <p:spPr>
          <a:xfrm>
            <a:off x="3724729" y="5257681"/>
            <a:ext cx="226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Ser mujeres de lo cotidiano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47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rectángulo de esquina sencilla 3"/>
          <p:cNvSpPr/>
          <p:nvPr/>
        </p:nvSpPr>
        <p:spPr>
          <a:xfrm>
            <a:off x="431800" y="4851400"/>
            <a:ext cx="3848100" cy="15367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“LA COMUNIÓN PASA POR LA INCLUSIÓN, Y LA INCLUSION DE LOS ÚLTIMOS”.</a:t>
            </a:r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139160">
            <a:off x="-629443" y="397891"/>
            <a:ext cx="4999034" cy="2430017"/>
          </a:xfrm>
        </p:spPr>
        <p:txBody>
          <a:bodyPr>
            <a:normAutofit/>
          </a:bodyPr>
          <a:lstStyle/>
          <a:p>
            <a:pPr algn="ctr"/>
            <a:r>
              <a:rPr lang="es-CO" dirty="0" smtClean="0"/>
              <a:t>VIDA EN </a:t>
            </a:r>
            <a:br>
              <a:rPr lang="es-CO" dirty="0" smtClean="0"/>
            </a:br>
            <a:r>
              <a:rPr lang="es-CO" dirty="0" smtClean="0"/>
              <a:t>COMUNIÓN</a:t>
            </a: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3200" y="1612900"/>
            <a:ext cx="497840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redondeado 5"/>
          <p:cNvSpPr/>
          <p:nvPr/>
        </p:nvSpPr>
        <p:spPr>
          <a:xfrm>
            <a:off x="7829550" y="565150"/>
            <a:ext cx="3619500" cy="153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“Para vivir la comunión en la diversidad es necesario nutrirnos”</a:t>
            </a:r>
            <a:endParaRPr lang="es-CO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500" y="2921000"/>
            <a:ext cx="4622800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ángulo redondeado 6"/>
          <p:cNvSpPr/>
          <p:nvPr/>
        </p:nvSpPr>
        <p:spPr>
          <a:xfrm>
            <a:off x="9309100" y="3365500"/>
            <a:ext cx="2463800" cy="302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sz="2400" dirty="0" smtClean="0"/>
              <a:t>Tener a Jesús como centro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sz="2400" dirty="0" smtClean="0"/>
              <a:t>Cultivar </a:t>
            </a:r>
            <a:r>
              <a:rPr lang="es-CO" sz="2400" dirty="0" smtClean="0"/>
              <a:t> y </a:t>
            </a:r>
            <a:r>
              <a:rPr lang="es-CO" sz="2400" dirty="0" smtClean="0"/>
              <a:t>frecuentar la amistad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sz="2400" dirty="0" smtClean="0"/>
              <a:t>Mantener la comunicación</a:t>
            </a:r>
          </a:p>
          <a:p>
            <a:pPr algn="ctr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xmlns="" val="314658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073" y="218364"/>
            <a:ext cx="3401064" cy="569036"/>
          </a:xfrm>
        </p:spPr>
        <p:txBody>
          <a:bodyPr/>
          <a:lstStyle/>
          <a:p>
            <a:r>
              <a:rPr lang="es-CO" b="1" dirty="0" smtClean="0"/>
              <a:t>MISIÓN COMPARTIDA</a:t>
            </a:r>
            <a:endParaRPr lang="es-CO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50" t="22615" r="18567"/>
          <a:stretch/>
        </p:blipFill>
        <p:spPr>
          <a:xfrm>
            <a:off x="3293630" y="2145730"/>
            <a:ext cx="3940890" cy="39515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84" r="17401" b="13502"/>
          <a:stretch/>
        </p:blipFill>
        <p:spPr>
          <a:xfrm>
            <a:off x="8774879" y="-266701"/>
            <a:ext cx="2966892" cy="353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8" t="9190" r="17214" b="14359"/>
          <a:stretch/>
        </p:blipFill>
        <p:spPr>
          <a:xfrm>
            <a:off x="7899176" y="3365849"/>
            <a:ext cx="4292824" cy="3135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17" t="13329" r="31716"/>
          <a:stretch/>
        </p:blipFill>
        <p:spPr>
          <a:xfrm>
            <a:off x="0" y="2786372"/>
            <a:ext cx="2717800" cy="4376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/>
          <p:cNvSpPr/>
          <p:nvPr/>
        </p:nvSpPr>
        <p:spPr>
          <a:xfrm>
            <a:off x="4711699" y="373786"/>
            <a:ext cx="3517901" cy="1239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DIMENSIÒN MISIONERA</a:t>
            </a:r>
            <a:r>
              <a:rPr lang="es-CO" dirty="0" smtClean="0"/>
              <a:t>: Responsabilidad sociopolítica</a:t>
            </a:r>
            <a:endParaRPr lang="es-CO" dirty="0"/>
          </a:p>
        </p:txBody>
      </p:sp>
      <p:sp>
        <p:nvSpPr>
          <p:cNvPr id="11" name="Rectángulo 10"/>
          <p:cNvSpPr/>
          <p:nvPr/>
        </p:nvSpPr>
        <p:spPr>
          <a:xfrm>
            <a:off x="3275463" y="5842000"/>
            <a:ext cx="4230806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DIMENSIÒN ECLESIAL</a:t>
            </a:r>
            <a:r>
              <a:rPr lang="es-CO" dirty="0" smtClean="0"/>
              <a:t>: </a:t>
            </a:r>
            <a:endParaRPr lang="es-CO" dirty="0" smtClean="0"/>
          </a:p>
          <a:p>
            <a:pPr algn="ctr"/>
            <a:r>
              <a:rPr lang="es-CO" dirty="0" smtClean="0"/>
              <a:t>vida </a:t>
            </a:r>
            <a:r>
              <a:rPr lang="es-CO" dirty="0" smtClean="0"/>
              <a:t>en comunidad</a:t>
            </a:r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504967" y="1023582"/>
            <a:ext cx="2838734" cy="1351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/>
              <a:t> DIMENSIÒN TEOLOGAL</a:t>
            </a:r>
            <a:r>
              <a:rPr lang="es-CO" dirty="0" smtClean="0"/>
              <a:t>:  Se fundamenta en el Dios trinitario</a:t>
            </a:r>
          </a:p>
        </p:txBody>
      </p:sp>
    </p:spTree>
    <p:extLst>
      <p:ext uri="{BB962C8B-B14F-4D97-AF65-F5344CB8AC3E}">
        <p14:creationId xmlns:p14="http://schemas.microsoft.com/office/powerpoint/2010/main" xmlns="" val="128695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1997" y="715963"/>
            <a:ext cx="4942353" cy="576262"/>
          </a:xfrm>
        </p:spPr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INTERCONGREGACIONALIDAD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5"/>
          </p:nvPr>
        </p:nvSpPr>
        <p:spPr>
          <a:xfrm>
            <a:off x="8261349" y="1622817"/>
            <a:ext cx="2946794" cy="914400"/>
          </a:xfrm>
        </p:spPr>
        <p:txBody>
          <a:bodyPr>
            <a:normAutofit fontScale="92500"/>
          </a:bodyPr>
          <a:lstStyle/>
          <a:p>
            <a:r>
              <a:rPr lang="es-CO" sz="1800" dirty="0" smtClean="0"/>
              <a:t>COMPARTIMOS VIDA Y MISIÓN DESDE DIFERENTES VOCACIONES</a:t>
            </a:r>
            <a:endParaRPr lang="es-CO" sz="1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152951" y="1014805"/>
            <a:ext cx="2936241" cy="576262"/>
          </a:xfrm>
        </p:spPr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LAICOS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26427" y="2667000"/>
            <a:ext cx="2927350" cy="622300"/>
          </a:xfrm>
        </p:spPr>
        <p:txBody>
          <a:bodyPr/>
          <a:lstStyle/>
          <a:p>
            <a:r>
              <a:rPr lang="es-CO" sz="1800" dirty="0" smtClean="0">
                <a:solidFill>
                  <a:schemeClr val="tx1"/>
                </a:solidFill>
              </a:rPr>
              <a:t>COMPARTIENDO VIDA Y MISIÓN CON OTROS CARISMAS.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9" name="Recortar y redondear rectángulo de esquina sencilla 8"/>
          <p:cNvSpPr/>
          <p:nvPr/>
        </p:nvSpPr>
        <p:spPr>
          <a:xfrm>
            <a:off x="1663700" y="5156200"/>
            <a:ext cx="7861300" cy="9779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“EN </a:t>
            </a:r>
            <a:r>
              <a:rPr lang="es-CO" dirty="0" smtClean="0"/>
              <a:t>LO DIVERSO Y CON OTROS AROMAS, </a:t>
            </a:r>
            <a:endParaRPr lang="es-CO" dirty="0" smtClean="0"/>
          </a:p>
          <a:p>
            <a:pPr algn="ctr"/>
            <a:r>
              <a:rPr lang="es-CO" dirty="0" smtClean="0"/>
              <a:t>RESPONDEMOS </a:t>
            </a:r>
            <a:r>
              <a:rPr lang="es-CO" dirty="0" smtClean="0"/>
              <a:t>A LOS NUEVOS </a:t>
            </a:r>
            <a:r>
              <a:rPr lang="es-CO" dirty="0" smtClean="0"/>
              <a:t>DESAFIOS”</a:t>
            </a:r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629"/>
          <a:stretch/>
        </p:blipFill>
        <p:spPr>
          <a:xfrm>
            <a:off x="3408830" y="1421871"/>
            <a:ext cx="3858747" cy="3474508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84"/>
          <a:stretch/>
        </p:blipFill>
        <p:spPr>
          <a:xfrm>
            <a:off x="850229" y="2282030"/>
            <a:ext cx="2866579" cy="1859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36" r="6896"/>
          <a:stretch/>
        </p:blipFill>
        <p:spPr>
          <a:xfrm>
            <a:off x="6959599" y="2509240"/>
            <a:ext cx="2603501" cy="2646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0451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93200" cy="68199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032060" y="-38100"/>
            <a:ext cx="30987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1753" y="805217"/>
            <a:ext cx="3359106" cy="506331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¡</a:t>
            </a:r>
            <a: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FELIZ </a:t>
            </a:r>
            <a: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DÍA </a:t>
            </a:r>
            <a: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 LAS</a:t>
            </a:r>
            <a:b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MISIONES </a:t>
            </a:r>
            <a: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CO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s-CO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MIC!</a:t>
            </a:r>
            <a:b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CO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CO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es-CO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s-CO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02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1631</TotalTime>
  <Words>233</Words>
  <Application>Microsoft Office PowerPoint</Application>
  <PresentationFormat>Personalizado</PresentationFormat>
  <Paragraphs>42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Orgánico</vt:lpstr>
      <vt:lpstr>Integral</vt:lpstr>
      <vt:lpstr>Ion</vt:lpstr>
      <vt:lpstr>Diapositiva 1</vt:lpstr>
      <vt:lpstr>ACOGEMOS Y COMPARTIMOS EL GOZO DE SER CONVOCADAS </vt:lpstr>
      <vt:lpstr>Diapositiva 3</vt:lpstr>
      <vt:lpstr>Diapositiva 4</vt:lpstr>
      <vt:lpstr>OPORTUNIDADES</vt:lpstr>
      <vt:lpstr>VIDA EN  COMUNIÓN</vt:lpstr>
      <vt:lpstr>MISIÓN COMPARTIDA</vt:lpstr>
      <vt:lpstr>Diapositiva 8</vt:lpstr>
      <vt:lpstr>¡FELIZ DÍA   DE LAS   MISIONES   MIC!         </vt:lpstr>
    </vt:vector>
  </TitlesOfParts>
  <Company>MIC Gran Colombia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 Gran Colombia</dc:creator>
  <cp:lastModifiedBy>portatil</cp:lastModifiedBy>
  <cp:revision>19</cp:revision>
  <dcterms:created xsi:type="dcterms:W3CDTF">2015-01-25T20:33:41Z</dcterms:created>
  <dcterms:modified xsi:type="dcterms:W3CDTF">2015-01-28T20:42:36Z</dcterms:modified>
</cp:coreProperties>
</file>