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25137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6289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350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944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700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711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129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4024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9971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80593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29712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9C83-462E-49BE-A9ED-82C733295872}" type="datetimeFigureOut">
              <a:rPr lang="ca-ES" smtClean="0"/>
              <a:pPr/>
              <a:t>28/11/2014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5DD0-D4C1-475D-8AD3-DBB389B3F5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9040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089" y="2780928"/>
            <a:ext cx="5111750" cy="3834691"/>
          </a:xfrm>
        </p:spPr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ca-ES" sz="1800" dirty="0" smtClean="0"/>
          </a:p>
          <a:p>
            <a:pPr algn="just"/>
            <a:endParaRPr lang="ca-ES" sz="1800" dirty="0" smtClean="0"/>
          </a:p>
          <a:p>
            <a:pPr algn="just"/>
            <a:r>
              <a:rPr lang="ca-ES" sz="1900" dirty="0" smtClean="0"/>
              <a:t>Entre </a:t>
            </a:r>
            <a:r>
              <a:rPr lang="ca-ES" sz="1900" dirty="0" err="1"/>
              <a:t>tantas</a:t>
            </a:r>
            <a:r>
              <a:rPr lang="ca-ES" sz="1900" dirty="0"/>
              <a:t> </a:t>
            </a:r>
            <a:r>
              <a:rPr lang="ca-ES" sz="1900" dirty="0" err="1"/>
              <a:t>noticias</a:t>
            </a:r>
            <a:r>
              <a:rPr lang="ca-ES" sz="1900" dirty="0"/>
              <a:t> </a:t>
            </a:r>
            <a:r>
              <a:rPr lang="ca-ES" sz="1900" dirty="0" err="1"/>
              <a:t>tensas</a:t>
            </a:r>
            <a:r>
              <a:rPr lang="ca-ES" sz="1900" dirty="0"/>
              <a:t> en </a:t>
            </a:r>
            <a:r>
              <a:rPr lang="ca-ES" sz="1900" dirty="0" err="1"/>
              <a:t>nuestro</a:t>
            </a:r>
            <a:r>
              <a:rPr lang="ca-ES" sz="1900" dirty="0"/>
              <a:t> entorno y de manera especial en </a:t>
            </a:r>
            <a:r>
              <a:rPr lang="ca-ES" sz="1900" dirty="0" err="1"/>
              <a:t>nuestro</a:t>
            </a:r>
            <a:r>
              <a:rPr lang="ca-ES" sz="1900" dirty="0"/>
              <a:t> </a:t>
            </a:r>
            <a:r>
              <a:rPr lang="ca-ES" sz="1900" dirty="0" err="1"/>
              <a:t>barrio</a:t>
            </a:r>
            <a:r>
              <a:rPr lang="ca-ES" sz="1900" dirty="0"/>
              <a:t> como:  la falta de </a:t>
            </a:r>
            <a:r>
              <a:rPr lang="ca-ES" sz="1900" dirty="0" err="1"/>
              <a:t>trabajo</a:t>
            </a:r>
            <a:r>
              <a:rPr lang="ca-ES" sz="1900" dirty="0"/>
              <a:t> </a:t>
            </a:r>
            <a:r>
              <a:rPr lang="ca-ES" sz="1900" dirty="0" err="1"/>
              <a:t>sin</a:t>
            </a:r>
            <a:r>
              <a:rPr lang="ca-ES" sz="1900" dirty="0"/>
              <a:t> </a:t>
            </a:r>
            <a:r>
              <a:rPr lang="ca-ES" sz="1900" dirty="0" err="1"/>
              <a:t>perspectivas</a:t>
            </a:r>
            <a:r>
              <a:rPr lang="ca-ES" sz="1900" dirty="0"/>
              <a:t>, los </a:t>
            </a:r>
            <a:r>
              <a:rPr lang="ca-ES" sz="1900" dirty="0" err="1"/>
              <a:t>desahucios</a:t>
            </a:r>
            <a:r>
              <a:rPr lang="ca-ES" sz="1900" dirty="0"/>
              <a:t> que cada </a:t>
            </a:r>
            <a:r>
              <a:rPr lang="ca-ES" sz="1900" dirty="0" err="1"/>
              <a:t>día</a:t>
            </a:r>
            <a:r>
              <a:rPr lang="ca-ES" sz="1900" dirty="0"/>
              <a:t> </a:t>
            </a:r>
            <a:r>
              <a:rPr lang="ca-ES" sz="1900" dirty="0" err="1"/>
              <a:t>levantan</a:t>
            </a:r>
            <a:r>
              <a:rPr lang="ca-ES" sz="1900" dirty="0"/>
              <a:t> </a:t>
            </a:r>
            <a:r>
              <a:rPr lang="ca-ES" sz="1900" dirty="0" err="1"/>
              <a:t>heridas</a:t>
            </a:r>
            <a:r>
              <a:rPr lang="ca-ES" sz="1900" dirty="0"/>
              <a:t>, la </a:t>
            </a:r>
            <a:r>
              <a:rPr lang="ca-ES" sz="1900" dirty="0" err="1"/>
              <a:t>dificultad</a:t>
            </a:r>
            <a:r>
              <a:rPr lang="ca-ES" sz="1900" dirty="0"/>
              <a:t> para llegar a final de mes. </a:t>
            </a:r>
            <a:r>
              <a:rPr lang="ca-ES" sz="1900" dirty="0" smtClean="0"/>
              <a:t>Las </a:t>
            </a:r>
            <a:r>
              <a:rPr lang="ca-ES" sz="1900" dirty="0" err="1" smtClean="0"/>
              <a:t>vecinas</a:t>
            </a:r>
            <a:r>
              <a:rPr lang="ca-ES" sz="1900" dirty="0" smtClean="0"/>
              <a:t> </a:t>
            </a:r>
            <a:r>
              <a:rPr lang="ca-ES" sz="1900" dirty="0"/>
              <a:t>y </a:t>
            </a:r>
            <a:r>
              <a:rPr lang="ca-ES" sz="1900" dirty="0" err="1" smtClean="0"/>
              <a:t>vecinos</a:t>
            </a:r>
            <a:r>
              <a:rPr lang="ca-ES" sz="1900" dirty="0" smtClean="0"/>
              <a:t> </a:t>
            </a:r>
            <a:r>
              <a:rPr lang="ca-ES" sz="1900" dirty="0" err="1"/>
              <a:t>buscamos</a:t>
            </a:r>
            <a:r>
              <a:rPr lang="ca-ES" sz="1900" dirty="0"/>
              <a:t> ocasiones para </a:t>
            </a:r>
            <a:r>
              <a:rPr lang="ca-ES" sz="1900" dirty="0" err="1"/>
              <a:t>favorecer</a:t>
            </a:r>
            <a:r>
              <a:rPr lang="ca-ES" sz="1900" dirty="0"/>
              <a:t> </a:t>
            </a:r>
            <a:r>
              <a:rPr lang="ca-ES" sz="1900" dirty="0" err="1"/>
              <a:t>espacios</a:t>
            </a:r>
            <a:r>
              <a:rPr lang="ca-ES" sz="1900" dirty="0"/>
              <a:t> y </a:t>
            </a:r>
            <a:r>
              <a:rPr lang="ca-ES" sz="1900" dirty="0" err="1"/>
              <a:t>tiempos</a:t>
            </a:r>
            <a:r>
              <a:rPr lang="ca-ES" sz="1900" dirty="0"/>
              <a:t> de </a:t>
            </a:r>
            <a:r>
              <a:rPr lang="ca-ES" sz="1900" dirty="0" err="1" smtClean="0"/>
              <a:t>celebración</a:t>
            </a:r>
            <a:r>
              <a:rPr lang="ca-ES" sz="1900" dirty="0" smtClean="0"/>
              <a:t>. El </a:t>
            </a:r>
            <a:r>
              <a:rPr lang="ca-ES" sz="1900" dirty="0"/>
              <a:t>Trabajo que </a:t>
            </a:r>
            <a:r>
              <a:rPr lang="ca-ES" sz="1900" dirty="0" err="1"/>
              <a:t>realizamos</a:t>
            </a:r>
            <a:r>
              <a:rPr lang="ca-ES" sz="1900" dirty="0"/>
              <a:t> </a:t>
            </a:r>
            <a:r>
              <a:rPr lang="ca-ES" sz="1900" dirty="0" err="1"/>
              <a:t>todos</a:t>
            </a:r>
            <a:r>
              <a:rPr lang="ca-ES" sz="1900" dirty="0"/>
              <a:t> los </a:t>
            </a:r>
            <a:r>
              <a:rPr lang="ca-ES" sz="1900" dirty="0" err="1" smtClean="0"/>
              <a:t>colectivos</a:t>
            </a:r>
            <a:r>
              <a:rPr lang="ca-ES" sz="1900" dirty="0"/>
              <a:t>, </a:t>
            </a:r>
            <a:r>
              <a:rPr lang="ca-ES" sz="1900" dirty="0" err="1"/>
              <a:t>impulsados</a:t>
            </a:r>
            <a:r>
              <a:rPr lang="ca-ES" sz="1900" dirty="0"/>
              <a:t> por </a:t>
            </a:r>
            <a:r>
              <a:rPr lang="ca-ES" sz="1900" dirty="0" err="1"/>
              <a:t>técnicos</a:t>
            </a:r>
            <a:r>
              <a:rPr lang="ca-ES" sz="1900" dirty="0"/>
              <a:t> del </a:t>
            </a:r>
            <a:r>
              <a:rPr lang="ca-ES" sz="1900" dirty="0" err="1"/>
              <a:t>Ayuntamiento</a:t>
            </a:r>
            <a:r>
              <a:rPr lang="ca-ES" sz="1900" dirty="0"/>
              <a:t> de Barcelona, </a:t>
            </a:r>
            <a:r>
              <a:rPr lang="ca-ES" sz="1900" dirty="0" err="1"/>
              <a:t>integrados</a:t>
            </a:r>
            <a:r>
              <a:rPr lang="ca-ES" sz="1900" dirty="0"/>
              <a:t> en el </a:t>
            </a:r>
            <a:r>
              <a:rPr lang="ca-ES" sz="1900" dirty="0" err="1"/>
              <a:t>Plan</a:t>
            </a:r>
            <a:r>
              <a:rPr lang="ca-ES" sz="1900" dirty="0"/>
              <a:t> </a:t>
            </a:r>
            <a:r>
              <a:rPr lang="ca-ES" sz="1900" dirty="0" err="1"/>
              <a:t>Comunitario</a:t>
            </a:r>
            <a:r>
              <a:rPr lang="ca-ES" sz="1900" dirty="0"/>
              <a:t>, </a:t>
            </a:r>
            <a:r>
              <a:rPr lang="ca-ES" sz="1900" dirty="0" smtClean="0"/>
              <a:t>va </a:t>
            </a:r>
            <a:r>
              <a:rPr lang="ca-ES" sz="1900" dirty="0" err="1" smtClean="0"/>
              <a:t>dando</a:t>
            </a:r>
            <a:r>
              <a:rPr lang="ca-ES" sz="1900" dirty="0" smtClean="0"/>
              <a:t> </a:t>
            </a:r>
            <a:r>
              <a:rPr lang="ca-ES" sz="1900" dirty="0" err="1" smtClean="0"/>
              <a:t>sus</a:t>
            </a:r>
            <a:r>
              <a:rPr lang="ca-ES" sz="1900" dirty="0" smtClean="0"/>
              <a:t> </a:t>
            </a:r>
            <a:r>
              <a:rPr lang="ca-ES" sz="1900" dirty="0" err="1" smtClean="0"/>
              <a:t>frutos</a:t>
            </a:r>
            <a:r>
              <a:rPr lang="ca-ES" sz="1900" dirty="0" smtClean="0"/>
              <a:t>  de </a:t>
            </a:r>
            <a:r>
              <a:rPr lang="ca-ES" sz="1900" dirty="0" err="1" smtClean="0"/>
              <a:t>relación</a:t>
            </a:r>
            <a:r>
              <a:rPr lang="ca-ES" sz="1900" dirty="0" smtClean="0"/>
              <a:t> y </a:t>
            </a:r>
            <a:r>
              <a:rPr lang="ca-ES" sz="1900" dirty="0" err="1" smtClean="0"/>
              <a:t>convivencia</a:t>
            </a:r>
            <a:r>
              <a:rPr lang="ca-ES" sz="1900" dirty="0" smtClean="0"/>
              <a:t>,  </a:t>
            </a:r>
            <a:r>
              <a:rPr lang="ca-ES" sz="1900" dirty="0" err="1" smtClean="0"/>
              <a:t>asumiendo</a:t>
            </a:r>
            <a:r>
              <a:rPr lang="ca-ES" sz="1900" dirty="0" smtClean="0"/>
              <a:t> la </a:t>
            </a:r>
            <a:r>
              <a:rPr lang="ca-ES" sz="1900" dirty="0" err="1" smtClean="0"/>
              <a:t>diversidad</a:t>
            </a:r>
            <a:r>
              <a:rPr lang="ca-ES" sz="1900" dirty="0" smtClean="0"/>
              <a:t> como una </a:t>
            </a:r>
            <a:r>
              <a:rPr lang="ca-ES" sz="1900" dirty="0" err="1" smtClean="0"/>
              <a:t>riqueza</a:t>
            </a:r>
            <a:r>
              <a:rPr lang="ca-ES" sz="1900" dirty="0"/>
              <a:t> </a:t>
            </a:r>
            <a:r>
              <a:rPr lang="ca-ES" sz="1900" dirty="0" smtClean="0"/>
              <a:t>y </a:t>
            </a:r>
            <a:r>
              <a:rPr lang="ca-ES" sz="1900" dirty="0" err="1" smtClean="0"/>
              <a:t>reconociendo</a:t>
            </a:r>
            <a:r>
              <a:rPr lang="ca-ES" sz="1900" dirty="0" smtClean="0"/>
              <a:t> lo que nos </a:t>
            </a:r>
            <a:r>
              <a:rPr lang="ca-ES" sz="1900" dirty="0" err="1" smtClean="0"/>
              <a:t>une</a:t>
            </a:r>
            <a:r>
              <a:rPr lang="ca-ES" sz="1900" dirty="0" smtClean="0"/>
              <a:t>.</a:t>
            </a:r>
            <a:endParaRPr lang="es-ES" sz="1900" dirty="0"/>
          </a:p>
          <a:p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467544" y="188640"/>
            <a:ext cx="84249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a-ES" sz="66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  <a:cs typeface="Andalus" panose="02010000000000000000" pitchFamily="2" charset="-78"/>
              </a:rPr>
              <a:t>Menjars DEL MÓN</a:t>
            </a:r>
            <a:endParaRPr lang="ca-ES" sz="6600" b="1" cap="all" spc="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  <a:cs typeface="Andalus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36" y="2276872"/>
            <a:ext cx="4398764" cy="2932509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1942966"/>
            <a:ext cx="4281279" cy="2854186"/>
          </a:xfrm>
        </p:spPr>
      </p:pic>
      <p:sp>
        <p:nvSpPr>
          <p:cNvPr id="2" name="1 Rectángulo"/>
          <p:cNvSpPr/>
          <p:nvPr/>
        </p:nvSpPr>
        <p:spPr>
          <a:xfrm>
            <a:off x="899592" y="188640"/>
            <a:ext cx="6060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PLAÇA ROJA  </a:t>
            </a:r>
          </a:p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PREPARATIVOS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7158" y="53012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Prontito</a:t>
            </a:r>
            <a:r>
              <a:rPr lang="ca-ES" dirty="0" smtClean="0"/>
              <a:t> por la </a:t>
            </a:r>
            <a:r>
              <a:rPr lang="ca-ES" dirty="0" err="1" smtClean="0"/>
              <a:t>mañana</a:t>
            </a:r>
            <a:r>
              <a:rPr lang="ca-ES" dirty="0" smtClean="0"/>
              <a:t>, los que </a:t>
            </a:r>
            <a:r>
              <a:rPr lang="ca-ES" dirty="0" err="1" smtClean="0"/>
              <a:t>colaboramos</a:t>
            </a:r>
            <a:r>
              <a:rPr lang="ca-ES" dirty="0" smtClean="0"/>
              <a:t>, </a:t>
            </a:r>
            <a:r>
              <a:rPr lang="ca-ES" dirty="0" err="1" smtClean="0"/>
              <a:t>preparamos</a:t>
            </a:r>
            <a:r>
              <a:rPr lang="ca-ES" dirty="0" smtClean="0"/>
              <a:t> el </a:t>
            </a:r>
            <a:r>
              <a:rPr lang="ca-ES" dirty="0" err="1" smtClean="0"/>
              <a:t>ambiente</a:t>
            </a:r>
            <a:r>
              <a:rPr lang="ca-ES" dirty="0" smtClean="0"/>
              <a:t>, las </a:t>
            </a:r>
            <a:r>
              <a:rPr lang="ca-ES" dirty="0" err="1" smtClean="0"/>
              <a:t>mesas</a:t>
            </a:r>
            <a:r>
              <a:rPr lang="ca-ES" dirty="0" smtClean="0"/>
              <a:t>, los números para la venta. las  </a:t>
            </a:r>
            <a:r>
              <a:rPr lang="ca-ES" dirty="0" err="1" smtClean="0"/>
              <a:t>pancartas</a:t>
            </a:r>
            <a:r>
              <a:rPr lang="ca-ES" dirty="0" smtClean="0"/>
              <a:t>.. </a:t>
            </a:r>
          </a:p>
          <a:p>
            <a:r>
              <a:rPr lang="ca-ES" dirty="0"/>
              <a:t> </a:t>
            </a:r>
            <a:r>
              <a:rPr lang="ca-ES" dirty="0" smtClean="0"/>
              <a:t>           Los </a:t>
            </a:r>
            <a:r>
              <a:rPr lang="ca-ES" dirty="0" err="1" smtClean="0"/>
              <a:t>cocineros</a:t>
            </a:r>
            <a:r>
              <a:rPr lang="ca-ES" dirty="0" smtClean="0"/>
              <a:t> </a:t>
            </a:r>
            <a:r>
              <a:rPr lang="ca-ES" dirty="0" err="1" smtClean="0"/>
              <a:t>expertos</a:t>
            </a:r>
            <a:r>
              <a:rPr lang="ca-ES" dirty="0" smtClean="0"/>
              <a:t> han  </a:t>
            </a:r>
            <a:r>
              <a:rPr lang="ca-ES" dirty="0" err="1" smtClean="0"/>
              <a:t>preparado</a:t>
            </a:r>
            <a:r>
              <a:rPr lang="ca-ES" dirty="0" smtClean="0"/>
              <a:t> </a:t>
            </a:r>
            <a:r>
              <a:rPr lang="ca-ES" dirty="0" err="1" smtClean="0"/>
              <a:t>sus</a:t>
            </a:r>
            <a:r>
              <a:rPr lang="ca-ES" dirty="0" smtClean="0"/>
              <a:t> </a:t>
            </a:r>
            <a:r>
              <a:rPr lang="ca-ES" dirty="0" err="1" smtClean="0"/>
              <a:t>platos</a:t>
            </a:r>
            <a:r>
              <a:rPr lang="ca-ES" dirty="0" smtClean="0"/>
              <a:t> de manera individual, y los que no se </a:t>
            </a:r>
            <a:r>
              <a:rPr lang="ca-ES" dirty="0" err="1" smtClean="0"/>
              <a:t>atrevian</a:t>
            </a:r>
            <a:r>
              <a:rPr lang="ca-ES" dirty="0" smtClean="0"/>
              <a:t> lo han </a:t>
            </a:r>
            <a:r>
              <a:rPr lang="ca-ES" dirty="0" err="1" smtClean="0"/>
              <a:t>hecho</a:t>
            </a:r>
            <a:r>
              <a:rPr lang="ca-ES" dirty="0" smtClean="0"/>
              <a:t> en </a:t>
            </a:r>
            <a:r>
              <a:rPr lang="ca-ES" dirty="0" err="1" smtClean="0"/>
              <a:t>grupo</a:t>
            </a:r>
            <a:r>
              <a:rPr lang="ca-ES" dirty="0" smtClean="0"/>
              <a:t>.  </a:t>
            </a:r>
            <a:r>
              <a:rPr lang="ca-ES" dirty="0" err="1" smtClean="0"/>
              <a:t>Calculamos</a:t>
            </a:r>
            <a:r>
              <a:rPr lang="ca-ES" dirty="0" smtClean="0"/>
              <a:t> cada </a:t>
            </a:r>
            <a:r>
              <a:rPr lang="ca-ES" dirty="0" err="1" smtClean="0"/>
              <a:t>plato</a:t>
            </a:r>
            <a:r>
              <a:rPr lang="ca-ES" dirty="0" smtClean="0"/>
              <a:t> para </a:t>
            </a:r>
            <a:r>
              <a:rPr lang="ca-ES" dirty="0" err="1" smtClean="0"/>
              <a:t>unas</a:t>
            </a:r>
            <a:r>
              <a:rPr lang="ca-ES" dirty="0" smtClean="0"/>
              <a:t> 30 </a:t>
            </a:r>
            <a:r>
              <a:rPr lang="ca-ES" dirty="0" err="1" smtClean="0"/>
              <a:t>personas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9290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60" y="2060848"/>
            <a:ext cx="4578660" cy="305244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597" y="1600200"/>
            <a:ext cx="3019806" cy="4525963"/>
          </a:xfrm>
        </p:spPr>
      </p:pic>
      <p:sp>
        <p:nvSpPr>
          <p:cNvPr id="7" name="6 CuadroTexto"/>
          <p:cNvSpPr txBox="1"/>
          <p:nvPr/>
        </p:nvSpPr>
        <p:spPr>
          <a:xfrm>
            <a:off x="971600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Enrollado</a:t>
            </a:r>
            <a:r>
              <a:rPr lang="ca-ES" dirty="0" smtClean="0"/>
              <a:t> de Argentina</a:t>
            </a:r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Arroz con </a:t>
            </a:r>
            <a:r>
              <a:rPr lang="ca-ES" dirty="0" err="1" smtClean="0"/>
              <a:t>polllo</a:t>
            </a:r>
            <a:r>
              <a:rPr lang="ca-ES" dirty="0" smtClean="0"/>
              <a:t> y especies </a:t>
            </a:r>
            <a:r>
              <a:rPr lang="ca-ES" dirty="0" err="1" smtClean="0"/>
              <a:t>picantes</a:t>
            </a:r>
            <a:r>
              <a:rPr lang="ca-ES" dirty="0" smtClean="0"/>
              <a:t> de </a:t>
            </a:r>
            <a:r>
              <a:rPr lang="ca-ES" dirty="0" err="1" smtClean="0"/>
              <a:t>Pakistán</a:t>
            </a:r>
            <a:endParaRPr lang="ca-ES" dirty="0"/>
          </a:p>
        </p:txBody>
      </p:sp>
      <p:sp>
        <p:nvSpPr>
          <p:cNvPr id="9" name="8 Rectángulo"/>
          <p:cNvSpPr/>
          <p:nvPr/>
        </p:nvSpPr>
        <p:spPr>
          <a:xfrm>
            <a:off x="1012151" y="332656"/>
            <a:ext cx="7119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ALGUNOS PLATITOS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4038600" cy="26924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028" y="2379095"/>
            <a:ext cx="4242332" cy="2788213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3645024"/>
            <a:ext cx="4566853" cy="304456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824028" y="404664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Fideuá</a:t>
            </a:r>
            <a:r>
              <a:rPr lang="ca-ES" dirty="0" smtClean="0"/>
              <a:t>  España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3609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Cous </a:t>
            </a:r>
            <a:r>
              <a:rPr lang="ca-ES" dirty="0" err="1" smtClean="0"/>
              <a:t>Cous</a:t>
            </a:r>
            <a:r>
              <a:rPr lang="ca-ES" dirty="0" smtClean="0"/>
              <a:t>  </a:t>
            </a:r>
            <a:r>
              <a:rPr lang="ca-ES" dirty="0" err="1" smtClean="0"/>
              <a:t>Marruecos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5892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Pakistán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7730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4038600" cy="26924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56792"/>
            <a:ext cx="4038600" cy="2692400"/>
          </a:xfrm>
        </p:spPr>
      </p:pic>
      <p:sp>
        <p:nvSpPr>
          <p:cNvPr id="5" name="4 Rectángulo"/>
          <p:cNvSpPr/>
          <p:nvPr/>
        </p:nvSpPr>
        <p:spPr>
          <a:xfrm>
            <a:off x="2843808" y="188640"/>
            <a:ext cx="61277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LA GENTE, </a:t>
            </a:r>
          </a:p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 MEJOR DEL BARRIO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51" y="3501008"/>
            <a:ext cx="4500500" cy="300033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3" t="5096" r="9861"/>
          <a:stretch/>
        </p:blipFill>
        <p:spPr>
          <a:xfrm>
            <a:off x="4860032" y="4349071"/>
            <a:ext cx="3419399" cy="24925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209772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bg1"/>
                </a:solidFill>
              </a:rPr>
              <a:t>Jóvenes</a:t>
            </a:r>
            <a:r>
              <a:rPr lang="ca-ES" dirty="0" smtClean="0">
                <a:solidFill>
                  <a:schemeClr val="bg1"/>
                </a:solidFill>
              </a:rPr>
              <a:t> del </a:t>
            </a:r>
            <a:r>
              <a:rPr lang="ca-ES" dirty="0" err="1" smtClean="0">
                <a:solidFill>
                  <a:schemeClr val="bg1"/>
                </a:solidFill>
              </a:rPr>
              <a:t>grupo</a:t>
            </a:r>
            <a:r>
              <a:rPr lang="ca-ES" dirty="0" smtClean="0">
                <a:solidFill>
                  <a:schemeClr val="bg1"/>
                </a:solidFill>
              </a:rPr>
              <a:t> XIULA, cursos </a:t>
            </a:r>
          </a:p>
          <a:p>
            <a:r>
              <a:rPr lang="ca-ES" dirty="0" smtClean="0"/>
              <a:t> </a:t>
            </a:r>
            <a:r>
              <a:rPr lang="ca-ES" dirty="0" smtClean="0">
                <a:solidFill>
                  <a:schemeClr val="bg1"/>
                </a:solidFill>
              </a:rPr>
              <a:t>de </a:t>
            </a:r>
            <a:r>
              <a:rPr lang="ca-ES" dirty="0" err="1" smtClean="0">
                <a:solidFill>
                  <a:schemeClr val="bg1"/>
                </a:solidFill>
              </a:rPr>
              <a:t>cocina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9351" y="3068960"/>
            <a:ext cx="481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Señoras</a:t>
            </a:r>
            <a:r>
              <a:rPr lang="ca-ES" dirty="0" smtClean="0"/>
              <a:t> del Grupo CISE, </a:t>
            </a:r>
            <a:r>
              <a:rPr lang="ca-ES" dirty="0" err="1" smtClean="0"/>
              <a:t>aprendizaje</a:t>
            </a:r>
            <a:r>
              <a:rPr lang="ca-ES" dirty="0" smtClean="0"/>
              <a:t> de la </a:t>
            </a:r>
            <a:r>
              <a:rPr lang="ca-ES" dirty="0" err="1" smtClean="0"/>
              <a:t>lengua</a:t>
            </a:r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8103" y="6472247"/>
            <a:ext cx="212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Grupo de </a:t>
            </a:r>
            <a:r>
              <a:rPr lang="ca-ES" dirty="0" err="1" smtClean="0"/>
              <a:t>Nigerianos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20712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17" y="1388969"/>
            <a:ext cx="4038600" cy="2692400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96752"/>
            <a:ext cx="4038600" cy="2692400"/>
          </a:xfrm>
        </p:spPr>
      </p:pic>
      <p:sp>
        <p:nvSpPr>
          <p:cNvPr id="7" name="6 CuadroTexto"/>
          <p:cNvSpPr txBox="1"/>
          <p:nvPr/>
        </p:nvSpPr>
        <p:spPr>
          <a:xfrm>
            <a:off x="251520" y="436510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</a:t>
            </a:r>
            <a:r>
              <a:rPr lang="es-ES" dirty="0" smtClean="0"/>
              <a:t>hora </a:t>
            </a:r>
            <a:r>
              <a:rPr lang="es-ES" dirty="0"/>
              <a:t>de ir a probar un poco de cada cosa, la propaganda está hecha, </a:t>
            </a:r>
            <a:r>
              <a:rPr lang="es-ES" dirty="0" smtClean="0"/>
              <a:t>las cocineras /os </a:t>
            </a:r>
            <a:r>
              <a:rPr lang="es-ES" dirty="0"/>
              <a:t>han presentado los platos que han hecho en representación de sus países y han explicado la elaboración.</a:t>
            </a:r>
            <a:endParaRPr lang="ca-ES" dirty="0"/>
          </a:p>
        </p:txBody>
      </p:sp>
      <p:sp>
        <p:nvSpPr>
          <p:cNvPr id="8" name="7 Rectángulo"/>
          <p:cNvSpPr/>
          <p:nvPr/>
        </p:nvSpPr>
        <p:spPr>
          <a:xfrm>
            <a:off x="639159" y="188640"/>
            <a:ext cx="77216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PODEMOS COMER?</a:t>
            </a:r>
            <a:endParaRPr lang="es-E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789040"/>
            <a:ext cx="4386832" cy="29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4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" y="88167"/>
            <a:ext cx="4405333" cy="2936889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093" y="0"/>
            <a:ext cx="4320268" cy="324020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" y="3946972"/>
            <a:ext cx="4794929" cy="291102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890665"/>
            <a:ext cx="4355976" cy="2966189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96023" y="2967335"/>
            <a:ext cx="835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FIESTA! </a:t>
            </a:r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CELEBREMOS JUNTOS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4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87" y="32744"/>
            <a:ext cx="4272444" cy="2848296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7092"/>
            <a:ext cx="4038600" cy="2931868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00" y="2967335"/>
            <a:ext cx="4105260" cy="38804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331" y="3717032"/>
            <a:ext cx="4428493" cy="295232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2826" y="2967335"/>
            <a:ext cx="899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BUEN PROVECHO, FELIZ FIESTA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007" y="1440086"/>
            <a:ext cx="5111750" cy="3833812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a-ES" dirty="0" smtClean="0"/>
              <a:t>Ha valido la </a:t>
            </a:r>
            <a:r>
              <a:rPr lang="ca-ES" dirty="0" err="1" smtClean="0"/>
              <a:t>pena!.Todos</a:t>
            </a:r>
            <a:r>
              <a:rPr lang="ca-ES" dirty="0" smtClean="0"/>
              <a:t> nos hemos </a:t>
            </a:r>
            <a:r>
              <a:rPr lang="ca-ES" dirty="0" err="1" smtClean="0"/>
              <a:t>sentido</a:t>
            </a:r>
            <a:r>
              <a:rPr lang="ca-ES" dirty="0" smtClean="0"/>
              <a:t> </a:t>
            </a:r>
            <a:r>
              <a:rPr lang="ca-ES" dirty="0" err="1" smtClean="0"/>
              <a:t>protagonistas</a:t>
            </a:r>
            <a:r>
              <a:rPr lang="ca-ES" dirty="0" smtClean="0"/>
              <a:t>. Hemos </a:t>
            </a:r>
            <a:r>
              <a:rPr lang="ca-ES" dirty="0" err="1" smtClean="0"/>
              <a:t>hecho</a:t>
            </a:r>
            <a:r>
              <a:rPr lang="ca-ES" dirty="0" smtClean="0"/>
              <a:t> </a:t>
            </a:r>
            <a:r>
              <a:rPr lang="ca-ES" dirty="0" err="1" smtClean="0"/>
              <a:t>unas</a:t>
            </a:r>
            <a:r>
              <a:rPr lang="ca-ES" dirty="0" smtClean="0"/>
              <a:t> acciones que nos han </a:t>
            </a:r>
            <a:r>
              <a:rPr lang="ca-ES" dirty="0" err="1" smtClean="0"/>
              <a:t>permitido</a:t>
            </a:r>
            <a:r>
              <a:rPr lang="ca-ES" dirty="0" smtClean="0"/>
              <a:t> </a:t>
            </a:r>
            <a:r>
              <a:rPr lang="ca-ES" dirty="0" err="1" smtClean="0"/>
              <a:t>sentirnos</a:t>
            </a:r>
            <a:r>
              <a:rPr lang="ca-ES" dirty="0" smtClean="0"/>
              <a:t> igual de </a:t>
            </a:r>
            <a:r>
              <a:rPr lang="ca-ES" dirty="0" err="1" smtClean="0"/>
              <a:t>importantes</a:t>
            </a:r>
            <a:r>
              <a:rPr lang="ca-ES" dirty="0" smtClean="0"/>
              <a:t> que </a:t>
            </a:r>
            <a:r>
              <a:rPr lang="ca-ES" dirty="0" err="1" smtClean="0"/>
              <a:t>todos</a:t>
            </a:r>
            <a:r>
              <a:rPr lang="ca-ES" dirty="0" smtClean="0"/>
              <a:t>. No </a:t>
            </a:r>
            <a:r>
              <a:rPr lang="ca-ES" dirty="0" err="1" smtClean="0"/>
              <a:t>somos</a:t>
            </a:r>
            <a:r>
              <a:rPr lang="ca-ES" dirty="0" smtClean="0"/>
              <a:t> </a:t>
            </a:r>
            <a:r>
              <a:rPr lang="ca-ES" dirty="0" err="1" smtClean="0"/>
              <a:t>extranjeros</a:t>
            </a:r>
            <a:r>
              <a:rPr lang="ca-ES" dirty="0" smtClean="0"/>
              <a:t>. </a:t>
            </a:r>
            <a:r>
              <a:rPr lang="ca-ES" dirty="0" err="1" smtClean="0"/>
              <a:t>Somos</a:t>
            </a:r>
            <a:r>
              <a:rPr lang="ca-ES" dirty="0" smtClean="0"/>
              <a:t> </a:t>
            </a:r>
            <a:r>
              <a:rPr lang="ca-ES" dirty="0" err="1" smtClean="0"/>
              <a:t>ciudadanos</a:t>
            </a:r>
            <a:r>
              <a:rPr lang="ca-ES" dirty="0" smtClean="0"/>
              <a:t>  y hemos </a:t>
            </a:r>
            <a:r>
              <a:rPr lang="ca-ES" dirty="0" err="1" smtClean="0"/>
              <a:t>aportado</a:t>
            </a:r>
            <a:r>
              <a:rPr lang="ca-ES" dirty="0" smtClean="0"/>
              <a:t> a </a:t>
            </a:r>
            <a:r>
              <a:rPr lang="ca-ES" dirty="0" err="1" smtClean="0"/>
              <a:t>nuestros</a:t>
            </a:r>
            <a:r>
              <a:rPr lang="ca-ES" dirty="0" smtClean="0"/>
              <a:t> </a:t>
            </a:r>
            <a:r>
              <a:rPr lang="ca-ES" dirty="0" err="1" smtClean="0"/>
              <a:t>vecinos</a:t>
            </a:r>
            <a:r>
              <a:rPr lang="ca-ES" dirty="0" smtClean="0"/>
              <a:t>, la </a:t>
            </a:r>
            <a:r>
              <a:rPr lang="ca-ES" dirty="0" err="1" smtClean="0"/>
              <a:t>maravillosa</a:t>
            </a:r>
            <a:r>
              <a:rPr lang="ca-ES" dirty="0" smtClean="0"/>
              <a:t> </a:t>
            </a:r>
            <a:r>
              <a:rPr lang="ca-ES" dirty="0" err="1" smtClean="0"/>
              <a:t>sabiduria</a:t>
            </a:r>
            <a:r>
              <a:rPr lang="ca-ES" dirty="0" smtClean="0"/>
              <a:t> de </a:t>
            </a:r>
            <a:r>
              <a:rPr lang="ca-ES" dirty="0" err="1" smtClean="0"/>
              <a:t>nuestras</a:t>
            </a:r>
            <a:r>
              <a:rPr lang="ca-ES" dirty="0" smtClean="0"/>
              <a:t> </a:t>
            </a:r>
            <a:r>
              <a:rPr lang="ca-ES" dirty="0" err="1" smtClean="0"/>
              <a:t>culturas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8" name="7 Rectángulo"/>
          <p:cNvSpPr/>
          <p:nvPr/>
        </p:nvSpPr>
        <p:spPr>
          <a:xfrm>
            <a:off x="-304848" y="116632"/>
            <a:ext cx="7467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HA VALIDO LA PENA!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20" y="3356992"/>
            <a:ext cx="4310340" cy="323275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438658" y="5647538"/>
            <a:ext cx="452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Comunidad</a:t>
            </a:r>
            <a:r>
              <a:rPr lang="ca-ES" dirty="0" smtClean="0"/>
              <a:t> de Ciudad Meridiana, BARCELONA</a:t>
            </a:r>
          </a:p>
          <a:p>
            <a:r>
              <a:rPr lang="ca-ES" dirty="0" smtClean="0"/>
              <a:t>     octubre 2014</a:t>
            </a:r>
            <a:r>
              <a:rPr lang="ca-ES" dirty="0"/>
              <a:t> </a:t>
            </a:r>
            <a:r>
              <a:rPr lang="ca-ES" dirty="0" smtClean="0"/>
              <a:t>   Josefina Ramos Solà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9720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326</Words>
  <Application>Microsoft Office PowerPoint</Application>
  <PresentationFormat>Presentación en pantalla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</dc:creator>
  <cp:lastModifiedBy>Usuari</cp:lastModifiedBy>
  <cp:revision>25</cp:revision>
  <dcterms:created xsi:type="dcterms:W3CDTF">2014-11-19T16:46:57Z</dcterms:created>
  <dcterms:modified xsi:type="dcterms:W3CDTF">2014-11-28T10:47:04Z</dcterms:modified>
</cp:coreProperties>
</file>