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9" r:id="rId3"/>
    <p:sldId id="258" r:id="rId4"/>
    <p:sldId id="261" r:id="rId5"/>
    <p:sldId id="264" r:id="rId6"/>
    <p:sldId id="265" r:id="rId7"/>
    <p:sldId id="267" r:id="rId8"/>
    <p:sldId id="262" r:id="rId9"/>
    <p:sldId id="263" r:id="rId10"/>
    <p:sldId id="257" r:id="rId11"/>
    <p:sldId id="268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8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F50A0-981D-459E-872C-185EE59204C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4E449-FAA6-4624-A57B-1774F07D17F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E449-FAA6-4624-A57B-1774F07D17FF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4E449-FAA6-4624-A57B-1774F07D17FF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01/12/2017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MODENA\Desktop\Nueva carpeta\IMG_20171127_100607.jpg"/>
          <p:cNvPicPr>
            <a:picLocks noChangeAspect="1" noChangeArrowheads="1"/>
          </p:cNvPicPr>
          <p:nvPr/>
        </p:nvPicPr>
        <p:blipFill>
          <a:blip r:embed="rId2" cstate="print"/>
          <a:srcRect t="7042"/>
          <a:stretch>
            <a:fillRect/>
          </a:stretch>
        </p:blipFill>
        <p:spPr bwMode="auto">
          <a:xfrm>
            <a:off x="1214382" y="0"/>
            <a:ext cx="7929618" cy="664368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928630" y="0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5400" b="1" spc="50" dirty="0" smtClean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¡Que viva el maestros!</a:t>
            </a:r>
            <a:endParaRPr lang="es-ES" sz="5400" b="1" spc="50" dirty="0">
              <a:ln w="1143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 rot="19967057">
            <a:off x="3179302" y="4992515"/>
            <a:ext cx="3753225" cy="106625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FF0000"/>
                </a:solidFill>
              </a:rPr>
              <a:t>hayas cantado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11" name="10 Llamada de nube"/>
          <p:cNvSpPr/>
          <p:nvPr/>
        </p:nvSpPr>
        <p:spPr>
          <a:xfrm>
            <a:off x="1857356" y="0"/>
            <a:ext cx="5643602" cy="1571612"/>
          </a:xfrm>
          <a:prstGeom prst="cloudCallout">
            <a:avLst>
              <a:gd name="adj1" fmla="val -20833"/>
              <a:gd name="adj2" fmla="val 1376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rgbClr val="0070C0"/>
                </a:solidFill>
              </a:rPr>
              <a:t>Querido   Maestro, querida maestra, me ha gustado que;</a:t>
            </a:r>
            <a:endParaRPr lang="es-ES" sz="2800" dirty="0">
              <a:solidFill>
                <a:srgbClr val="0070C0"/>
              </a:solidFill>
            </a:endParaRPr>
          </a:p>
        </p:txBody>
      </p:sp>
      <p:sp>
        <p:nvSpPr>
          <p:cNvPr id="13" name="12 Corazón"/>
          <p:cNvSpPr/>
          <p:nvPr/>
        </p:nvSpPr>
        <p:spPr>
          <a:xfrm>
            <a:off x="1571604" y="4500570"/>
            <a:ext cx="2286016" cy="214311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hayas llenado botella</a:t>
            </a:r>
            <a:endParaRPr lang="es-ES" sz="2400" dirty="0"/>
          </a:p>
        </p:txBody>
      </p:sp>
      <p:sp>
        <p:nvSpPr>
          <p:cNvPr id="14" name="13 Pergamino vertical"/>
          <p:cNvSpPr/>
          <p:nvPr/>
        </p:nvSpPr>
        <p:spPr>
          <a:xfrm>
            <a:off x="6500826" y="2428868"/>
            <a:ext cx="2357454" cy="4143404"/>
          </a:xfrm>
          <a:prstGeom prst="vertic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chemeClr val="tx1"/>
                </a:solidFill>
              </a:rPr>
              <a:t>Me ha gustado todo, me ha gustado la fiesta…</a:t>
            </a:r>
            <a:endParaRPr lang="es-ES" sz="3200" dirty="0">
              <a:solidFill>
                <a:schemeClr val="tx1"/>
              </a:solidFill>
            </a:endParaRPr>
          </a:p>
        </p:txBody>
      </p:sp>
      <p:sp>
        <p:nvSpPr>
          <p:cNvPr id="15" name="14 Explosión 2"/>
          <p:cNvSpPr/>
          <p:nvPr/>
        </p:nvSpPr>
        <p:spPr>
          <a:xfrm>
            <a:off x="3286116" y="2500306"/>
            <a:ext cx="3286148" cy="228601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hayas jugado al futbol</a:t>
            </a:r>
            <a:endParaRPr lang="es-ES" sz="2400" dirty="0"/>
          </a:p>
        </p:txBody>
      </p:sp>
      <p:sp>
        <p:nvSpPr>
          <p:cNvPr id="16" name="15 Llamada rectangular redondeada"/>
          <p:cNvSpPr/>
          <p:nvPr/>
        </p:nvSpPr>
        <p:spPr>
          <a:xfrm>
            <a:off x="1000100" y="1857364"/>
            <a:ext cx="2928958" cy="1214446"/>
          </a:xfrm>
          <a:prstGeom prst="wedgeRoundRectCallout">
            <a:avLst>
              <a:gd name="adj1" fmla="val -6143"/>
              <a:gd name="adj2" fmla="val 71357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solidFill>
                  <a:schemeClr val="tx1"/>
                </a:solidFill>
              </a:rPr>
              <a:t>hayas saltado a la comba.</a:t>
            </a:r>
          </a:p>
          <a:p>
            <a:pPr algn="ctr"/>
            <a:endParaRPr lang="es-ES" dirty="0"/>
          </a:p>
        </p:txBody>
      </p:sp>
      <p:sp>
        <p:nvSpPr>
          <p:cNvPr id="8" name="7 Rectángulo"/>
          <p:cNvSpPr/>
          <p:nvPr/>
        </p:nvSpPr>
        <p:spPr>
          <a:xfrm rot="20169446">
            <a:off x="4542416" y="1430520"/>
            <a:ext cx="40462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 exposición </a:t>
            </a:r>
            <a:endParaRPr lang="es-E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2" dur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591355">
            <a:off x="-48811" y="1214207"/>
            <a:ext cx="85331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perspectiveRelaxedModerately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Gracias </a:t>
            </a:r>
            <a:r>
              <a:rPr lang="es-ES" sz="5400" b="1" dirty="0" smtClean="0">
                <a:ln w="1143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</a:t>
            </a:r>
            <a:r>
              <a:rPr lang="es-E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enseñarme</a:t>
            </a:r>
            <a:endParaRPr lang="es-ES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 rot="1228884">
            <a:off x="-108167" y="4470972"/>
            <a:ext cx="853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Gracias por enseñarme</a:t>
            </a:r>
            <a:endParaRPr lang="es-ES" sz="5400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14480" y="2857496"/>
            <a:ext cx="3640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Feliz día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7 Elipse"/>
          <p:cNvSpPr/>
          <p:nvPr/>
        </p:nvSpPr>
        <p:spPr>
          <a:xfrm>
            <a:off x="8001024" y="3286124"/>
            <a:ext cx="714380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MODENA\Desktop\Nueva carpeta\IMG_20171127_084407.jpg"/>
          <p:cNvPicPr>
            <a:picLocks noChangeAspect="1" noChangeArrowheads="1"/>
          </p:cNvPicPr>
          <p:nvPr/>
        </p:nvPicPr>
        <p:blipFill>
          <a:blip r:embed="rId2" cstate="print"/>
          <a:srcRect t="11458"/>
          <a:stretch>
            <a:fillRect/>
          </a:stretch>
        </p:blipFill>
        <p:spPr bwMode="auto">
          <a:xfrm>
            <a:off x="2500298" y="1973411"/>
            <a:ext cx="4500594" cy="5313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928662" y="0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800" b="1" spc="50" dirty="0" smtClean="0">
                <a:ln w="1143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Maestro, profesión Sagrada Que imita a Cristo Jesús…</a:t>
            </a:r>
            <a:endParaRPr lang="es-ES" sz="4800" b="1" spc="50" dirty="0">
              <a:ln w="11430"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MODENA\Desktop\Nueva carpeta\IMG_20171127_085839.jpg"/>
          <p:cNvPicPr>
            <a:picLocks noChangeAspect="1" noChangeArrowheads="1"/>
          </p:cNvPicPr>
          <p:nvPr/>
        </p:nvPicPr>
        <p:blipFill>
          <a:blip r:embed="rId2" cstate="print"/>
          <a:srcRect t="7441"/>
          <a:stretch>
            <a:fillRect/>
          </a:stretch>
        </p:blipFill>
        <p:spPr bwMode="auto">
          <a:xfrm>
            <a:off x="0" y="0"/>
            <a:ext cx="5119691" cy="355404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357818" y="0"/>
            <a:ext cx="378618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ContrastingLeftFacing"/>
              <a:lightRig rig="threePt" dir="t"/>
            </a:scene3d>
          </a:bodyPr>
          <a:lstStyle/>
          <a:p>
            <a:pPr lvl="0" algn="ctr"/>
            <a:r>
              <a:rPr lang="es-ES" sz="4800" b="1" spc="300" dirty="0" smtClean="0">
                <a:ln w="11430" cmpd="sng">
                  <a:noFill/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¡qué divertido es ser maestro</a:t>
            </a:r>
            <a:r>
              <a:rPr lang="es-E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es-ES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1" name="Picture 3" descr="C:\Users\ALMODENA\Desktop\Nueva carpeta\IMG_20171127_085909.jpg"/>
          <p:cNvPicPr>
            <a:picLocks noChangeAspect="1" noChangeArrowheads="1"/>
          </p:cNvPicPr>
          <p:nvPr/>
        </p:nvPicPr>
        <p:blipFill>
          <a:blip r:embed="rId3" cstate="print"/>
          <a:srcRect t="27273"/>
          <a:stretch>
            <a:fillRect/>
          </a:stretch>
        </p:blipFill>
        <p:spPr bwMode="auto">
          <a:xfrm>
            <a:off x="2571736" y="3429000"/>
            <a:ext cx="6286512" cy="342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28630" y="0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5400" b="1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 maestro; enseña, educa, sana...</a:t>
            </a:r>
            <a:endParaRPr lang="es-ES" sz="5400" b="1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6" name="Picture 2" descr="C:\Users\ALMODENA\Desktop\Nueva carpeta\IMG_20171127_091221.jpg"/>
          <p:cNvPicPr>
            <a:picLocks noChangeAspect="1" noChangeArrowheads="1"/>
          </p:cNvPicPr>
          <p:nvPr/>
        </p:nvPicPr>
        <p:blipFill>
          <a:blip r:embed="rId2" cstate="print"/>
          <a:srcRect t="30208" b="18750"/>
          <a:stretch>
            <a:fillRect/>
          </a:stretch>
        </p:blipFill>
        <p:spPr bwMode="auto">
          <a:xfrm>
            <a:off x="2000232" y="1785925"/>
            <a:ext cx="7143768" cy="5072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LMODENA\Desktop\Nueva carpeta\IMG_20171127_100752.jpg"/>
          <p:cNvPicPr>
            <a:picLocks noChangeAspect="1" noChangeArrowheads="1"/>
          </p:cNvPicPr>
          <p:nvPr/>
        </p:nvPicPr>
        <p:blipFill>
          <a:blip r:embed="rId2" cstate="print"/>
          <a:srcRect b="4069"/>
          <a:stretch>
            <a:fillRect/>
          </a:stretch>
        </p:blipFill>
        <p:spPr bwMode="auto">
          <a:xfrm>
            <a:off x="0" y="2928935"/>
            <a:ext cx="3571868" cy="3929065"/>
          </a:xfrm>
          <a:prstGeom prst="rect">
            <a:avLst/>
          </a:prstGeom>
          <a:noFill/>
        </p:spPr>
      </p:pic>
      <p:pic>
        <p:nvPicPr>
          <p:cNvPr id="4098" name="Picture 2" descr="C:\Users\ALMODENA\Desktop\Nueva carpeta\IMG_20171127_095758.jpg"/>
          <p:cNvPicPr>
            <a:picLocks noChangeAspect="1" noChangeArrowheads="1"/>
          </p:cNvPicPr>
          <p:nvPr/>
        </p:nvPicPr>
        <p:blipFill>
          <a:blip r:embed="rId3" cstate="print"/>
          <a:srcRect b="17708"/>
          <a:stretch>
            <a:fillRect/>
          </a:stretch>
        </p:blipFill>
        <p:spPr bwMode="auto">
          <a:xfrm>
            <a:off x="0" y="0"/>
            <a:ext cx="3571868" cy="368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ALMODENA\Desktop\Nueva carpeta\IMG_20171127_094041.jpg"/>
          <p:cNvPicPr>
            <a:picLocks noChangeAspect="1" noChangeArrowheads="1"/>
          </p:cNvPicPr>
          <p:nvPr/>
        </p:nvPicPr>
        <p:blipFill>
          <a:blip r:embed="rId4" cstate="print"/>
          <a:srcRect t="11428" b="7689"/>
          <a:stretch>
            <a:fillRect/>
          </a:stretch>
        </p:blipFill>
        <p:spPr bwMode="auto">
          <a:xfrm>
            <a:off x="4714876" y="3214686"/>
            <a:ext cx="3929058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ALMODENA\Desktop\Nueva carpeta\IMG_20171127_091740.jpg"/>
          <p:cNvPicPr>
            <a:picLocks noChangeAspect="1" noChangeArrowheads="1"/>
          </p:cNvPicPr>
          <p:nvPr/>
        </p:nvPicPr>
        <p:blipFill>
          <a:blip r:embed="rId5" cstate="print"/>
          <a:srcRect l="9815" t="20833" b="23958"/>
          <a:stretch>
            <a:fillRect/>
          </a:stretch>
        </p:blipFill>
        <p:spPr bwMode="auto">
          <a:xfrm>
            <a:off x="4698852" y="0"/>
            <a:ext cx="402599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Rectángulo"/>
          <p:cNvSpPr/>
          <p:nvPr/>
        </p:nvSpPr>
        <p:spPr>
          <a:xfrm rot="16200000">
            <a:off x="752915" y="2890391"/>
            <a:ext cx="6858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El maestro enseña con su </a:t>
            </a:r>
            <a:r>
              <a:rPr lang="es-ES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ejemplo</a:t>
            </a:r>
            <a:endParaRPr lang="es-E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MODENA\Desktop\Nueva carpeta\IMG_20171127_094359.jpg"/>
          <p:cNvPicPr>
            <a:picLocks noChangeAspect="1" noChangeArrowheads="1"/>
          </p:cNvPicPr>
          <p:nvPr/>
        </p:nvPicPr>
        <p:blipFill>
          <a:blip r:embed="rId2" cstate="print"/>
          <a:srcRect t="25000" r="20833" b="22916"/>
          <a:stretch>
            <a:fillRect/>
          </a:stretch>
        </p:blipFill>
        <p:spPr bwMode="auto">
          <a:xfrm>
            <a:off x="2571736" y="3286100"/>
            <a:ext cx="4071948" cy="3571900"/>
          </a:xfrm>
          <a:prstGeom prst="rect">
            <a:avLst/>
          </a:prstGeom>
          <a:noFill/>
        </p:spPr>
      </p:pic>
      <p:pic>
        <p:nvPicPr>
          <p:cNvPr id="4" name="Picture 3" descr="C:\Users\ALMODENA\Desktop\Nueva carpeta\IMG_20171127_094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-9215526"/>
            <a:ext cx="4143340" cy="5524453"/>
          </a:xfrm>
          <a:prstGeom prst="rect">
            <a:avLst/>
          </a:prstGeom>
          <a:noFill/>
        </p:spPr>
      </p:pic>
      <p:pic>
        <p:nvPicPr>
          <p:cNvPr id="9220" name="Picture 4" descr="C:\Users\ALMODENA\Desktop\Nueva carpeta\IMG_20171127_095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36163" cy="4714884"/>
          </a:xfrm>
          <a:prstGeom prst="rect">
            <a:avLst/>
          </a:prstGeom>
          <a:noFill/>
        </p:spPr>
      </p:pic>
      <p:pic>
        <p:nvPicPr>
          <p:cNvPr id="3074" name="Picture 2" descr="C:\Users\ALMODENA\Desktop\Nueva carpeta\IMG_20171127_095611.jpg"/>
          <p:cNvPicPr>
            <a:picLocks noChangeAspect="1" noChangeArrowheads="1"/>
          </p:cNvPicPr>
          <p:nvPr/>
        </p:nvPicPr>
        <p:blipFill>
          <a:blip r:embed="rId5" cstate="print"/>
          <a:srcRect l="12500" t="5208" r="23611" b="11458"/>
          <a:stretch>
            <a:fillRect/>
          </a:stretch>
        </p:blipFill>
        <p:spPr bwMode="auto">
          <a:xfrm>
            <a:off x="5857852" y="0"/>
            <a:ext cx="3286148" cy="571504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rot="18591407">
            <a:off x="3278792" y="774721"/>
            <a:ext cx="23495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Maestra</a:t>
            </a:r>
            <a:r>
              <a:rPr lang="es-E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s-E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 rot="18591407">
            <a:off x="3276705" y="1439755"/>
            <a:ext cx="288130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siempre serás…</a:t>
            </a:r>
            <a:endParaRPr lang="es-E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MODENA\Desktop\Nueva carpeta\IMG_20171127_102645.jpg"/>
          <p:cNvPicPr>
            <a:picLocks noChangeAspect="1" noChangeArrowheads="1"/>
          </p:cNvPicPr>
          <p:nvPr/>
        </p:nvPicPr>
        <p:blipFill>
          <a:blip r:embed="rId3" cstate="print"/>
          <a:srcRect l="19003" t="16955" r="2872" b="29994"/>
          <a:stretch>
            <a:fillRect/>
          </a:stretch>
        </p:blipFill>
        <p:spPr bwMode="auto">
          <a:xfrm>
            <a:off x="4429124" y="0"/>
            <a:ext cx="4332102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LMODENA\Desktop\Nueva carpeta\IMG_20171127_102918.jpg"/>
          <p:cNvPicPr>
            <a:picLocks noChangeAspect="1" noChangeArrowheads="1"/>
          </p:cNvPicPr>
          <p:nvPr/>
        </p:nvPicPr>
        <p:blipFill>
          <a:blip r:embed="rId4" cstate="print"/>
          <a:srcRect l="6944" t="4166" b="35417"/>
          <a:stretch>
            <a:fillRect/>
          </a:stretch>
        </p:blipFill>
        <p:spPr bwMode="auto">
          <a:xfrm>
            <a:off x="-4379" y="39757"/>
            <a:ext cx="4647817" cy="402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ALMODENA\Desktop\Nueva carpeta\IMG_20171127_102559.jpg"/>
          <p:cNvPicPr>
            <a:picLocks noChangeAspect="1" noChangeArrowheads="1"/>
          </p:cNvPicPr>
          <p:nvPr/>
        </p:nvPicPr>
        <p:blipFill>
          <a:blip r:embed="rId5" cstate="print"/>
          <a:srcRect l="6944" r="8333" b="26349"/>
          <a:stretch>
            <a:fillRect/>
          </a:stretch>
        </p:blipFill>
        <p:spPr bwMode="auto">
          <a:xfrm>
            <a:off x="0" y="3214686"/>
            <a:ext cx="3286116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LMODENA\Desktop\Nueva carpeta\IMG_20171127_102807.jpg"/>
          <p:cNvPicPr>
            <a:picLocks noChangeAspect="1" noChangeArrowheads="1"/>
          </p:cNvPicPr>
          <p:nvPr/>
        </p:nvPicPr>
        <p:blipFill>
          <a:blip r:embed="rId6" cstate="print"/>
          <a:srcRect t="6646" r="-1266" b="53482"/>
          <a:stretch>
            <a:fillRect/>
          </a:stretch>
        </p:blipFill>
        <p:spPr bwMode="auto">
          <a:xfrm>
            <a:off x="3071802" y="3857628"/>
            <a:ext cx="5715040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Rectángulo"/>
          <p:cNvSpPr/>
          <p:nvPr/>
        </p:nvSpPr>
        <p:spPr>
          <a:xfrm>
            <a:off x="0" y="0"/>
            <a:ext cx="885828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250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 maestro tamb</a:t>
            </a:r>
            <a:r>
              <a:rPr lang="es-ES" sz="2800" b="1" cap="none" spc="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ién</a:t>
            </a:r>
            <a:r>
              <a:rPr lang="es-ES" sz="28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sabe </a:t>
            </a:r>
            <a:r>
              <a:rPr lang="es-ES" sz="2800" b="1" cap="none" spc="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jugar…</a:t>
            </a:r>
            <a:endParaRPr lang="es-ES" sz="2800" b="1" cap="none" spc="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MODENA\Desktop\Nueva carpeta\IMG_20171127_084351.jpg"/>
          <p:cNvPicPr>
            <a:picLocks noChangeAspect="1" noChangeArrowheads="1"/>
          </p:cNvPicPr>
          <p:nvPr/>
        </p:nvPicPr>
        <p:blipFill>
          <a:blip r:embed="rId2" cstate="print"/>
          <a:srcRect l="1389" t="30208" b="1041"/>
          <a:stretch>
            <a:fillRect/>
          </a:stretch>
        </p:blipFill>
        <p:spPr bwMode="auto">
          <a:xfrm>
            <a:off x="0" y="1714488"/>
            <a:ext cx="5533133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 redondeado"/>
          <p:cNvSpPr/>
          <p:nvPr/>
        </p:nvSpPr>
        <p:spPr>
          <a:xfrm>
            <a:off x="0" y="0"/>
            <a:ext cx="8858280" cy="114298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Ser maestro es tener vocación  de servir  y ser  </a:t>
            </a:r>
            <a:r>
              <a:rPr lang="es-ES" sz="3200" smtClean="0"/>
              <a:t>el </a:t>
            </a:r>
            <a:r>
              <a:rPr lang="es-ES" sz="3200" smtClean="0"/>
              <a:t>ejemplo…   </a:t>
            </a:r>
            <a:endParaRPr lang="es-ES" sz="3200" dirty="0"/>
          </a:p>
        </p:txBody>
      </p:sp>
      <p:pic>
        <p:nvPicPr>
          <p:cNvPr id="4101" name="Picture 5" descr="C:\Users\ALMODENA\Desktop\Nueva carpeta\IMG_20171127_092725.jpg"/>
          <p:cNvPicPr>
            <a:picLocks noChangeAspect="1" noChangeArrowheads="1"/>
          </p:cNvPicPr>
          <p:nvPr/>
        </p:nvPicPr>
        <p:blipFill>
          <a:blip r:embed="rId3" cstate="print"/>
          <a:srcRect l="18055" t="21875" r="13889" b="26041"/>
          <a:stretch>
            <a:fillRect/>
          </a:stretch>
        </p:blipFill>
        <p:spPr bwMode="auto">
          <a:xfrm>
            <a:off x="5214942" y="1532248"/>
            <a:ext cx="3675518" cy="5325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MODENA\Desktop\Nueva carpeta\IMG_20171127_090311.jpg"/>
          <p:cNvPicPr>
            <a:picLocks noChangeAspect="1" noChangeArrowheads="1"/>
          </p:cNvPicPr>
          <p:nvPr/>
        </p:nvPicPr>
        <p:blipFill>
          <a:blip r:embed="rId3" cstate="print"/>
          <a:srcRect t="23684" b="21052"/>
          <a:stretch>
            <a:fillRect/>
          </a:stretch>
        </p:blipFill>
        <p:spPr bwMode="auto">
          <a:xfrm>
            <a:off x="214282" y="0"/>
            <a:ext cx="4357700" cy="3782431"/>
          </a:xfrm>
          <a:prstGeom prst="rect">
            <a:avLst/>
          </a:prstGeom>
          <a:noFill/>
        </p:spPr>
      </p:pic>
      <p:pic>
        <p:nvPicPr>
          <p:cNvPr id="7171" name="Picture 3" descr="C:\Users\ALMODENA\Desktop\Nueva carpeta\IMG_20171127_090607.jpg"/>
          <p:cNvPicPr>
            <a:picLocks noChangeAspect="1" noChangeArrowheads="1"/>
          </p:cNvPicPr>
          <p:nvPr/>
        </p:nvPicPr>
        <p:blipFill>
          <a:blip r:embed="rId4" cstate="print"/>
          <a:srcRect l="6944" t="39584" r="2777" b="11458"/>
          <a:stretch>
            <a:fillRect/>
          </a:stretch>
        </p:blipFill>
        <p:spPr bwMode="auto">
          <a:xfrm>
            <a:off x="4401733" y="0"/>
            <a:ext cx="4742267" cy="3786190"/>
          </a:xfrm>
          <a:prstGeom prst="rect">
            <a:avLst/>
          </a:prstGeom>
          <a:noFill/>
        </p:spPr>
      </p:pic>
      <p:pic>
        <p:nvPicPr>
          <p:cNvPr id="7172" name="Picture 4" descr="C:\Users\ALMODENA\Desktop\Nueva carpeta\IMG_20171127_091359.jpg"/>
          <p:cNvPicPr>
            <a:picLocks noChangeAspect="1" noChangeArrowheads="1"/>
          </p:cNvPicPr>
          <p:nvPr/>
        </p:nvPicPr>
        <p:blipFill>
          <a:blip r:embed="rId5" cstate="print"/>
          <a:srcRect t="34375" b="19791"/>
          <a:stretch>
            <a:fillRect/>
          </a:stretch>
        </p:blipFill>
        <p:spPr bwMode="auto">
          <a:xfrm>
            <a:off x="285720" y="3786190"/>
            <a:ext cx="5026563" cy="3071810"/>
          </a:xfrm>
          <a:prstGeom prst="rect">
            <a:avLst/>
          </a:prstGeom>
          <a:noFill/>
        </p:spPr>
      </p:pic>
      <p:pic>
        <p:nvPicPr>
          <p:cNvPr id="7173" name="Picture 5" descr="C:\Users\ALMODENA\Desktop\Nueva carpeta\IMG_20171127_093208.jpg"/>
          <p:cNvPicPr>
            <a:picLocks noChangeAspect="1" noChangeArrowheads="1"/>
          </p:cNvPicPr>
          <p:nvPr/>
        </p:nvPicPr>
        <p:blipFill>
          <a:blip r:embed="rId6" cstate="print"/>
          <a:srcRect l="4166" t="30208" b="10416"/>
          <a:stretch>
            <a:fillRect/>
          </a:stretch>
        </p:blipFill>
        <p:spPr bwMode="auto">
          <a:xfrm>
            <a:off x="5143505" y="3643289"/>
            <a:ext cx="4000496" cy="3214711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0" y="3071811"/>
            <a:ext cx="9144000" cy="642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Querido Maestro, tú me enseñaste…</a:t>
            </a:r>
            <a:endParaRPr lang="es-ES" sz="36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199</TotalTime>
  <Words>117</Words>
  <PresentationFormat>Presentación en pantalla (4:3)</PresentationFormat>
  <Paragraphs>22</Paragraphs>
  <Slides>11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Mirador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ALMODENA</dc:creator>
  <cp:lastModifiedBy>ALMODENA</cp:lastModifiedBy>
  <cp:revision>23</cp:revision>
  <dcterms:created xsi:type="dcterms:W3CDTF">2017-11-29T11:01:00Z</dcterms:created>
  <dcterms:modified xsi:type="dcterms:W3CDTF">2017-11-30T23:39:20Z</dcterms:modified>
</cp:coreProperties>
</file>