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2217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5929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287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89187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67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150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7831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5967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0012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6781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747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6474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7602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1060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8015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972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4C9E-C168-47F4-B6FB-6FC1EC1B36F4}" type="datetimeFigureOut">
              <a:rPr lang="es-VE" smtClean="0"/>
              <a:t>30/09/2016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34541E-3F02-4257-B2B2-FF36244FAD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8620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54699" y="1435100"/>
            <a:ext cx="4054303" cy="2871617"/>
          </a:xfrm>
        </p:spPr>
        <p:txBody>
          <a:bodyPr/>
          <a:lstStyle/>
          <a:p>
            <a:r>
              <a:rPr lang="es-VE" dirty="0" smtClean="0"/>
              <a:t>Celebración del 04 de Agosto</a:t>
            </a:r>
            <a:endParaRPr lang="es-V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2850" y="6400333"/>
            <a:ext cx="4375150" cy="457667"/>
          </a:xfrm>
        </p:spPr>
        <p:txBody>
          <a:bodyPr/>
          <a:lstStyle/>
          <a:p>
            <a:pPr algn="l"/>
            <a:r>
              <a:rPr lang="es-VE" dirty="0" smtClean="0"/>
              <a:t>166 Años de Vida sembrada y cosechada</a:t>
            </a:r>
            <a:endParaRPr lang="es-V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566800"/>
            <a:ext cx="4375150" cy="58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9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VE" dirty="0" smtClean="0"/>
              <a:t>El Gozo de la Celebración de los 166 años de vida en el marco del año Bicentenario de la Fundadora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3107266" cy="3880773"/>
          </a:xfrm>
        </p:spPr>
        <p:txBody>
          <a:bodyPr/>
          <a:lstStyle/>
          <a:p>
            <a:r>
              <a:rPr lang="es-VE" dirty="0" smtClean="0"/>
              <a:t>La Alegría de Celebrar un nacimiento, el encuentro de quienes nos sentimos más </a:t>
            </a:r>
            <a:r>
              <a:rPr lang="es-VE" dirty="0" smtClean="0"/>
              <a:t>cercanos, </a:t>
            </a:r>
            <a:r>
              <a:rPr lang="es-VE" dirty="0" smtClean="0"/>
              <a:t>más identificados con este estilo, con esta forma de Ser y de Hacer… con este Carisma que recibió y Soñó M. Alfonsa, nos hizo desbordar nuestra fe y compromiso.</a:t>
            </a:r>
            <a:endParaRPr lang="es-V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27037"/>
          <a:stretch/>
        </p:blipFill>
        <p:spPr>
          <a:xfrm>
            <a:off x="3784600" y="2094375"/>
            <a:ext cx="4183779" cy="3176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34815" r="36806"/>
          <a:stretch/>
        </p:blipFill>
        <p:spPr>
          <a:xfrm>
            <a:off x="7711311" y="2107074"/>
            <a:ext cx="3252381" cy="31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Recogemos la cosecha juntos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0102" y="1348121"/>
            <a:ext cx="3551766" cy="1624936"/>
          </a:xfrm>
        </p:spPr>
        <p:txBody>
          <a:bodyPr/>
          <a:lstStyle/>
          <a:p>
            <a:pPr marL="0" indent="0">
              <a:buNone/>
            </a:pPr>
            <a:r>
              <a:rPr lang="es-VE" dirty="0" smtClean="0">
                <a:solidFill>
                  <a:schemeClr val="tx1"/>
                </a:solidFill>
              </a:rPr>
              <a:t>Conocimiento, devoción y respeto a María, pero sintiéndola cercana y valorando ese núcleo inmaculado que nos habita.</a:t>
            </a:r>
            <a:endParaRPr lang="es-VE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1453" r="36240" b="-1453"/>
          <a:stretch/>
        </p:blipFill>
        <p:spPr>
          <a:xfrm>
            <a:off x="8016702" y="412751"/>
            <a:ext cx="2514600" cy="34956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5"/>
          <a:stretch/>
        </p:blipFill>
        <p:spPr>
          <a:xfrm>
            <a:off x="677334" y="3673475"/>
            <a:ext cx="2421466" cy="30448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48889" b="7037"/>
          <a:stretch/>
        </p:blipFill>
        <p:spPr>
          <a:xfrm>
            <a:off x="9601898" y="3241344"/>
            <a:ext cx="2090410" cy="33742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35" y="3514724"/>
            <a:ext cx="4483100" cy="33623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30102" y="291817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Estar </a:t>
            </a:r>
            <a:r>
              <a:rPr lang="es-VE" dirty="0" err="1" smtClean="0"/>
              <a:t>atent@s</a:t>
            </a:r>
            <a:r>
              <a:rPr lang="es-VE" dirty="0" smtClean="0"/>
              <a:t> a los más </a:t>
            </a:r>
            <a:r>
              <a:rPr lang="es-VE" dirty="0" smtClean="0"/>
              <a:t>necesitados.</a:t>
            </a:r>
            <a:endParaRPr lang="es-VE" dirty="0"/>
          </a:p>
        </p:txBody>
      </p:sp>
      <p:sp>
        <p:nvSpPr>
          <p:cNvPr id="9" name="CuadroTexto 8"/>
          <p:cNvSpPr txBox="1"/>
          <p:nvPr/>
        </p:nvSpPr>
        <p:spPr>
          <a:xfrm>
            <a:off x="4648200" y="1373554"/>
            <a:ext cx="293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Gozo de sentirnos libres, aunque nos sintamos apartados por los demás, que nos miran un poco feo. Pero esta felicidad nada ni nadie nos la puede quitar.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02485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Renovamos nuestra consagración en la Congregación y en la Iglesia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722311"/>
          </a:xfrm>
        </p:spPr>
        <p:txBody>
          <a:bodyPr/>
          <a:lstStyle/>
          <a:p>
            <a:r>
              <a:rPr lang="es-VE" dirty="0" smtClean="0"/>
              <a:t>Hermanas y Laicos</a:t>
            </a:r>
            <a:endParaRPr lang="es-V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/>
          <a:stretch/>
        </p:blipFill>
        <p:spPr>
          <a:xfrm>
            <a:off x="6997700" y="3389775"/>
            <a:ext cx="4965982" cy="3176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27037"/>
          <a:stretch/>
        </p:blipFill>
        <p:spPr>
          <a:xfrm>
            <a:off x="406400" y="3389775"/>
            <a:ext cx="4183779" cy="3176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34815" r="36806"/>
          <a:stretch/>
        </p:blipFill>
        <p:spPr>
          <a:xfrm>
            <a:off x="4333111" y="3389776"/>
            <a:ext cx="3252381" cy="31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5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¡Queremos seguir Soñando Juntos!</a:t>
            </a:r>
            <a:endParaRPr lang="es-VE" dirty="0"/>
          </a:p>
        </p:txBody>
      </p:sp>
      <p:sp>
        <p:nvSpPr>
          <p:cNvPr id="4" name="CuadroTexto 3"/>
          <p:cNvSpPr txBox="1"/>
          <p:nvPr/>
        </p:nvSpPr>
        <p:spPr>
          <a:xfrm>
            <a:off x="1071034" y="5664200"/>
            <a:ext cx="8390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Queremos seguir construyendo el sueño de M. Alfonsa, queremos hacer el bien, queremos transformar esta realidad, queremos seguir a Jesús Misionero; jóvenes, laicos y hermanas, unidos por el carisma MIC.</a:t>
            </a:r>
            <a:endParaRPr lang="es-V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3703" r="7917" b="15556"/>
          <a:stretch/>
        </p:blipFill>
        <p:spPr>
          <a:xfrm>
            <a:off x="1226436" y="1397000"/>
            <a:ext cx="7975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931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201</Words>
  <Application>Microsoft Office PowerPoint</Application>
  <PresentationFormat>Personalizado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Faceta</vt:lpstr>
      <vt:lpstr>Celebración del 04 de Agosto</vt:lpstr>
      <vt:lpstr>El Gozo de la Celebración de los 166 años de vida en el marco del año Bicentenario de la Fundadora</vt:lpstr>
      <vt:lpstr>Recogemos la cosecha juntos</vt:lpstr>
      <vt:lpstr>Renovamos nuestra consagración en la Congregación y en la Iglesia</vt:lpstr>
      <vt:lpstr>¡Queremos seguir Soñando Juntos!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Celebración del 04 de Agosto</dc:title>
  <dc:creator>DETZI</dc:creator>
  <cp:lastModifiedBy>Luffi</cp:lastModifiedBy>
  <cp:revision>7</cp:revision>
  <dcterms:created xsi:type="dcterms:W3CDTF">2016-09-26T02:07:26Z</dcterms:created>
  <dcterms:modified xsi:type="dcterms:W3CDTF">2016-10-01T01:56:56Z</dcterms:modified>
</cp:coreProperties>
</file>