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56" r:id="rId3"/>
    <p:sldMasterId id="2147483768" r:id="rId4"/>
    <p:sldMasterId id="2147483792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BE3DD4-50B4-472A-ACBB-768CA21C9123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1269BD-4D1D-4C03-AEAD-F5238C11A25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571481"/>
            <a:ext cx="77724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           ¡ALELUYA, CRISTO RESUCITÓ!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mage.blingee.com/images19/content/output/000/000/000/7ac/787509959_13848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1785926"/>
            <a:ext cx="6072231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600" dirty="0" smtClean="0">
                <a:solidFill>
                  <a:srgbClr val="FF0000"/>
                </a:solidFill>
              </a:rPr>
              <a:t> ¡¡¡¡¡PAZ A VOSOTR@S!!!!!</a:t>
            </a:r>
            <a:endParaRPr lang="es-E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8" b="38"/>
          <a:stretch>
            <a:fillRect/>
          </a:stretch>
        </p:blipFill>
        <p:spPr bwMode="auto">
          <a:xfrm>
            <a:off x="928662" y="612775"/>
            <a:ext cx="7286676" cy="46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¡VIVA CRISTO RESUCITADO!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607219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19174"/>
          </a:xfrm>
        </p:spPr>
        <p:txBody>
          <a:bodyPr/>
          <a:lstStyle/>
          <a:p>
            <a:pPr algn="ctr"/>
            <a:r>
              <a:rPr lang="es-ES" dirty="0" smtClean="0"/>
              <a:t>¡FELICES PASCUAS!</a:t>
            </a:r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7153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571472" y="785794"/>
            <a:ext cx="8062912" cy="14700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85786" y="642918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Herman@</a:t>
            </a:r>
            <a:r>
              <a:rPr lang="es-ES" dirty="0" smtClean="0"/>
              <a:t>, la fuerza de la resurrección se te ofrece para que también tú la comuniques. Esto obliga a luchar contra las fuerzas que producen muerte, a situarnos junto a los crucificados, a resucitar lo que va muriendo, a alentar a lo que va naciendo.</a:t>
            </a:r>
            <a:endParaRPr lang="es-ES" dirty="0"/>
          </a:p>
        </p:txBody>
      </p:sp>
      <p:pic>
        <p:nvPicPr>
          <p:cNvPr id="63490" name="Picture 2" descr="http://media4.picsearch.com/is?CL0FJzBcJreJAbqDAKK8JTcVk8tvYeW-yH-l9FV8b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5643602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714356"/>
            <a:ext cx="835824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RESURRECCION ES: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El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día en que los cristianos celebran la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VICTORIA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Jesucristo tras haber sido Crucificado. En esa jornada, se abre un nuevo periodo litúrgico: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Pascua de Resurrección.</a:t>
            </a:r>
          </a:p>
          <a:p>
            <a:pPr lvl="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la fiesta más importante para todos los cristianos, que conmemoramos la Resurrección de Jesús, el hecho que da sentido a toda su religión.</a:t>
            </a:r>
          </a:p>
          <a:p>
            <a:pPr lvl="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Cristo triunfó sobre la muerte y con esto abrió las puertas del Cielo a los creyentes.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 un hecho verídico  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y d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urante el período que ahora comienza, los cristianos recordaremos la Resurrección y las sucesivas apariciones de Jesús a los apóstoles, a la Virgen y a las Santas Mujeres,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estas apariciones 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nos ayudarán a</a:t>
            </a:r>
            <a:r>
              <a:rPr lang="es-ES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reconfortar nuestra fe en Él y buscar nuestra originalidad. </a:t>
            </a:r>
          </a:p>
          <a:p>
            <a:pPr lvl="5" algn="just" fontAlgn="base">
              <a:spcBef>
                <a:spcPct val="0"/>
              </a:spcBef>
              <a:spcAft>
                <a:spcPct val="0"/>
              </a:spcAft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5" algn="just" fontAlgn="base">
              <a:spcBef>
                <a:spcPct val="0"/>
              </a:spcBef>
              <a:spcAft>
                <a:spcPct val="0"/>
              </a:spcAft>
            </a:pPr>
            <a:endParaRPr lang="es-ES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5" algn="just" fontAlgn="base">
              <a:spcBef>
                <a:spcPct val="0"/>
              </a:spcBef>
              <a:spcAft>
                <a:spcPct val="0"/>
              </a:spcAft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5" algn="just" fontAlgn="base">
              <a:spcBef>
                <a:spcPct val="0"/>
              </a:spcBef>
              <a:spcAft>
                <a:spcPct val="0"/>
              </a:spcAft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5" algn="just" fontAlgn="base">
              <a:spcBef>
                <a:spcPct val="0"/>
              </a:spcBef>
              <a:spcAft>
                <a:spcPct val="0"/>
              </a:spcAft>
            </a:pP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http://1.bp.blogspot.com/-2y_FObCNt7o/T2n4raTsmtI/AAAAAAAAC70/mDoJie8iS30/s320/jesus-resucitad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192882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85786" y="5429264"/>
            <a:ext cx="786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Alegraos, no temáis… 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109</Words>
  <Application>Microsoft Office PowerPoint</Application>
  <PresentationFormat>Presentación en pantalla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Tema de Office</vt:lpstr>
      <vt:lpstr>Flujo</vt:lpstr>
      <vt:lpstr>Mirador</vt:lpstr>
      <vt:lpstr>1_Mirador</vt:lpstr>
      <vt:lpstr>Solsticio</vt:lpstr>
      <vt:lpstr>           ¡ALELUYA, CRISTO RESUCITÓ!</vt:lpstr>
      <vt:lpstr>  ¡¡¡¡¡PAZ A VOSOTR@S!!!!!</vt:lpstr>
      <vt:lpstr>¡VIVA CRISTO RESUCITADO!</vt:lpstr>
      <vt:lpstr>¡FELICES PASCUAS!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ALELUYA, CRISTO RESUCITÓ</dc:title>
  <dc:creator>usuario</dc:creator>
  <cp:lastModifiedBy>usuario</cp:lastModifiedBy>
  <cp:revision>19</cp:revision>
  <dcterms:created xsi:type="dcterms:W3CDTF">2014-04-08T21:44:32Z</dcterms:created>
  <dcterms:modified xsi:type="dcterms:W3CDTF">2014-04-14T22:43:54Z</dcterms:modified>
</cp:coreProperties>
</file>